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396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720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824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22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84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235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034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5227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238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946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75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723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324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69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483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182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287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C13625-CB9F-4972-8B54-329DCE3F82F3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3B71C-67B4-4F5A-922C-07978C8346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0631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Antoine Laurent de Lavoisier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40" y="2506532"/>
            <a:ext cx="6423167" cy="4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9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Nationalité 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Française</a:t>
            </a:r>
          </a:p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132" y="416776"/>
            <a:ext cx="4540768" cy="47980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39" y="3894801"/>
            <a:ext cx="4224169" cy="26401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078" y="3657600"/>
            <a:ext cx="2644252" cy="17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5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Période de temps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 né le 26 août </a:t>
            </a:r>
            <a:r>
              <a:rPr lang="fr-CA" dirty="0" smtClean="0"/>
              <a:t>1743 à </a:t>
            </a:r>
            <a:r>
              <a:rPr lang="fr-CA" dirty="0"/>
              <a:t>Paris et guillotiné le 8 mai 1794</a:t>
            </a:r>
          </a:p>
        </p:txBody>
      </p:sp>
    </p:spTree>
    <p:extLst>
      <p:ext uri="{BB962C8B-B14F-4D97-AF65-F5344CB8AC3E}">
        <p14:creationId xmlns:p14="http://schemas.microsoft.com/office/powerpoint/2010/main" val="136754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decouverte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La conservation de  </a:t>
            </a:r>
            <a:r>
              <a:rPr lang="fr-CA" smtClean="0"/>
              <a:t>la masse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830" y="1275571"/>
            <a:ext cx="4787154" cy="44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41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29</Words>
  <Application>Microsoft Office PowerPoint</Application>
  <PresentationFormat>Grand écran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Antoine Laurent de Lavoisier </vt:lpstr>
      <vt:lpstr>Nationalité </vt:lpstr>
      <vt:lpstr>Période de temps</vt:lpstr>
      <vt:lpstr>decouverte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Lavoisier</dc:title>
  <dc:creator>CSBE</dc:creator>
  <cp:lastModifiedBy>CSBE</cp:lastModifiedBy>
  <cp:revision>2</cp:revision>
  <dcterms:created xsi:type="dcterms:W3CDTF">2020-11-11T14:01:40Z</dcterms:created>
  <dcterms:modified xsi:type="dcterms:W3CDTF">2020-11-11T14:25:12Z</dcterms:modified>
</cp:coreProperties>
</file>