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procèdes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299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3761" y="0"/>
            <a:ext cx="8535988" cy="1879600"/>
          </a:xfrm>
        </p:spPr>
        <p:txBody>
          <a:bodyPr/>
          <a:lstStyle/>
          <a:p>
            <a:r>
              <a:rPr lang="fr-CA" dirty="0" smtClean="0"/>
              <a:t>Les sédiment se reposent au fond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4064924" y="1753985"/>
            <a:ext cx="2967643" cy="4405745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4064923" y="3034145"/>
            <a:ext cx="2967643" cy="328352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4738254" y="5602778"/>
            <a:ext cx="349135" cy="3241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5885410" y="5802283"/>
            <a:ext cx="349134" cy="3574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4738254" y="4372495"/>
            <a:ext cx="349135" cy="3034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6483927" y="5054138"/>
            <a:ext cx="299258" cy="3158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5503026" y="4675908"/>
            <a:ext cx="349135" cy="33666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lèche vers le bas 10"/>
          <p:cNvSpPr/>
          <p:nvPr/>
        </p:nvSpPr>
        <p:spPr>
          <a:xfrm>
            <a:off x="5652655" y="3724102"/>
            <a:ext cx="232755" cy="648393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vers le bas 11"/>
          <p:cNvSpPr/>
          <p:nvPr/>
        </p:nvSpPr>
        <p:spPr>
          <a:xfrm>
            <a:off x="6483927" y="4222865"/>
            <a:ext cx="191193" cy="621376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vers le bas 12"/>
          <p:cNvSpPr/>
          <p:nvPr/>
        </p:nvSpPr>
        <p:spPr>
          <a:xfrm>
            <a:off x="4912821" y="5012575"/>
            <a:ext cx="174568" cy="482138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 vers le bas 13"/>
          <p:cNvSpPr/>
          <p:nvPr/>
        </p:nvSpPr>
        <p:spPr>
          <a:xfrm>
            <a:off x="5985164" y="5153891"/>
            <a:ext cx="232756" cy="515389"/>
          </a:xfrm>
          <a:prstGeom prst="down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haut 14"/>
          <p:cNvSpPr/>
          <p:nvPr/>
        </p:nvSpPr>
        <p:spPr>
          <a:xfrm>
            <a:off x="4796443" y="3724102"/>
            <a:ext cx="203662" cy="436418"/>
          </a:xfrm>
          <a:prstGeom prst="up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ZoneTexte 15"/>
          <p:cNvSpPr txBox="1"/>
          <p:nvPr/>
        </p:nvSpPr>
        <p:spPr>
          <a:xfrm>
            <a:off x="8620298" y="1694934"/>
            <a:ext cx="220287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52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0"/>
            <a:ext cx="8535988" cy="1879600"/>
          </a:xfrm>
        </p:spPr>
        <p:txBody>
          <a:bodyPr/>
          <a:lstStyle/>
          <a:p>
            <a:r>
              <a:rPr lang="fr-CA" dirty="0" smtClean="0"/>
              <a:t>On transvide le liquide mais on garde le liquide</a:t>
            </a:r>
            <a:endParaRPr lang="fr-CA" dirty="0"/>
          </a:p>
        </p:txBody>
      </p:sp>
      <p:sp>
        <p:nvSpPr>
          <p:cNvPr id="5" name="Organigramme : Stockage à accès direct 4"/>
          <p:cNvSpPr/>
          <p:nvPr/>
        </p:nvSpPr>
        <p:spPr>
          <a:xfrm>
            <a:off x="1363287" y="1945178"/>
            <a:ext cx="4821382" cy="2194560"/>
          </a:xfrm>
          <a:prstGeom prst="flowChartMagneticDrum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1928553" y="2934393"/>
            <a:ext cx="2967644" cy="1088967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2194560" y="3478876"/>
            <a:ext cx="290945" cy="2784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2917767" y="3757353"/>
            <a:ext cx="274320" cy="2327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2751512" y="3399905"/>
            <a:ext cx="241069" cy="2182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4015047" y="3478876"/>
            <a:ext cx="252947" cy="245226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5295208" y="3958936"/>
            <a:ext cx="290946" cy="24638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apèze 11"/>
          <p:cNvSpPr/>
          <p:nvPr/>
        </p:nvSpPr>
        <p:spPr>
          <a:xfrm>
            <a:off x="4605252" y="4630189"/>
            <a:ext cx="2202872" cy="2103120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apèze 12"/>
          <p:cNvSpPr/>
          <p:nvPr/>
        </p:nvSpPr>
        <p:spPr>
          <a:xfrm>
            <a:off x="4754881" y="5561215"/>
            <a:ext cx="1853738" cy="1080654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5515496" y="5315989"/>
            <a:ext cx="332508" cy="30757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8212974" y="1760512"/>
            <a:ext cx="353290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8079971" y="3601489"/>
            <a:ext cx="2851265" cy="64633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fr-CA" dirty="0" smtClean="0"/>
              <a:t>Ex : on laisse couler l’eau des patates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5228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ylindre 11"/>
          <p:cNvSpPr/>
          <p:nvPr/>
        </p:nvSpPr>
        <p:spPr>
          <a:xfrm>
            <a:off x="3200400" y="4956258"/>
            <a:ext cx="1596044" cy="1901742"/>
          </a:xfrm>
          <a:prstGeom prst="ca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iangle isocèle 10"/>
          <p:cNvSpPr/>
          <p:nvPr/>
        </p:nvSpPr>
        <p:spPr>
          <a:xfrm rot="10800000">
            <a:off x="3013364" y="3806834"/>
            <a:ext cx="1978429" cy="1521229"/>
          </a:xfrm>
          <a:prstGeom prst="triangle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 rot="10800000">
            <a:off x="3358795" y="3670242"/>
            <a:ext cx="1287570" cy="1055716"/>
          </a:xfrm>
          <a:prstGeom prst="triangle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0"/>
            <a:ext cx="8535988" cy="1879600"/>
          </a:xfrm>
        </p:spPr>
        <p:txBody>
          <a:bodyPr/>
          <a:lstStyle/>
          <a:p>
            <a:r>
              <a:rPr lang="fr-CA" dirty="0" smtClean="0"/>
              <a:t>On vide le mélange à travers un filtre poreux</a:t>
            </a:r>
            <a:endParaRPr lang="fr-CA" dirty="0"/>
          </a:p>
        </p:txBody>
      </p:sp>
      <p:sp>
        <p:nvSpPr>
          <p:cNvPr id="4" name="Organigramme : Opération manuelle 3"/>
          <p:cNvSpPr/>
          <p:nvPr/>
        </p:nvSpPr>
        <p:spPr>
          <a:xfrm rot="16200000">
            <a:off x="665018" y="1080654"/>
            <a:ext cx="2635135" cy="3416531"/>
          </a:xfrm>
          <a:prstGeom prst="flowChartManualOperat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rectangle 4"/>
          <p:cNvSpPr/>
          <p:nvPr/>
        </p:nvSpPr>
        <p:spPr>
          <a:xfrm rot="11031202" flipH="1">
            <a:off x="437454" y="3363989"/>
            <a:ext cx="3161277" cy="72871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980902" y="3084022"/>
            <a:ext cx="299258" cy="290945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2291960" y="3188853"/>
            <a:ext cx="315883" cy="324196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3833073" y="4231917"/>
            <a:ext cx="339012" cy="299258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Cylindre 12"/>
          <p:cNvSpPr/>
          <p:nvPr/>
        </p:nvSpPr>
        <p:spPr>
          <a:xfrm>
            <a:off x="3200400" y="6060705"/>
            <a:ext cx="1596044" cy="824279"/>
          </a:xfrm>
          <a:prstGeom prst="ca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/>
          <p:cNvSpPr txBox="1"/>
          <p:nvPr/>
        </p:nvSpPr>
        <p:spPr>
          <a:xfrm>
            <a:off x="1933165" y="4413583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 </a:t>
            </a:r>
            <a:endParaRPr lang="fr-CA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2884514" y="4413583"/>
            <a:ext cx="806338" cy="184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800161" y="5804076"/>
            <a:ext cx="1687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Fltra</a:t>
            </a:r>
            <a:r>
              <a:rPr lang="fr-CA" dirty="0" smtClean="0"/>
              <a:t> </a:t>
            </a:r>
            <a:endParaRPr lang="fr-CA" dirty="0"/>
          </a:p>
        </p:txBody>
      </p:sp>
      <p:cxnSp>
        <p:nvCxnSpPr>
          <p:cNvPr id="20" name="Connecteur droit avec flèche 19"/>
          <p:cNvCxnSpPr>
            <a:stCxn id="18" idx="2"/>
          </p:cNvCxnSpPr>
          <p:nvPr/>
        </p:nvCxnSpPr>
        <p:spPr>
          <a:xfrm>
            <a:off x="2643903" y="6173408"/>
            <a:ext cx="768022" cy="389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6641418" y="2935422"/>
            <a:ext cx="4389120" cy="64633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fr-CA" dirty="0" smtClean="0"/>
              <a:t>Ex : la boue reste dans le papier filtre et l’eau passe à travers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>
            <a:off x="8345978" y="1572152"/>
            <a:ext cx="243562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109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ylindre 15"/>
          <p:cNvSpPr/>
          <p:nvPr/>
        </p:nvSpPr>
        <p:spPr>
          <a:xfrm rot="17227785">
            <a:off x="3230581" y="1107655"/>
            <a:ext cx="939338" cy="3054014"/>
          </a:xfrm>
          <a:prstGeom prst="can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ZoneTexte 3"/>
          <p:cNvSpPr txBox="1"/>
          <p:nvPr/>
        </p:nvSpPr>
        <p:spPr>
          <a:xfrm>
            <a:off x="9102437" y="590203"/>
            <a:ext cx="276813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8404168" y="1463041"/>
            <a:ext cx="3557847" cy="120032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fr-CA" dirty="0" smtClean="0"/>
              <a:t>Ex : on chauffe à 85 dégrées Celsius , une solution eau (100 dégrées + alcool  79 dégrées)    </a:t>
            </a:r>
          </a:p>
          <a:p>
            <a:endParaRPr lang="fr-CA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15884" y="5265253"/>
            <a:ext cx="1562793" cy="453903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16378" y="4971011"/>
            <a:ext cx="2003367" cy="315884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apèze 7"/>
          <p:cNvSpPr/>
          <p:nvPr/>
        </p:nvSpPr>
        <p:spPr>
          <a:xfrm>
            <a:off x="315884" y="3848793"/>
            <a:ext cx="1562793" cy="1122218"/>
          </a:xfrm>
          <a:prstGeom prst="trapezoid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11"/>
          <p:cNvCxnSpPr/>
          <p:nvPr/>
        </p:nvCxnSpPr>
        <p:spPr>
          <a:xfrm>
            <a:off x="714894" y="3385789"/>
            <a:ext cx="8313" cy="143810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rapèze 8"/>
          <p:cNvSpPr/>
          <p:nvPr/>
        </p:nvSpPr>
        <p:spPr>
          <a:xfrm>
            <a:off x="315884" y="4538750"/>
            <a:ext cx="1562793" cy="415636"/>
          </a:xfrm>
          <a:prstGeom prst="trapezoid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Moins 12"/>
          <p:cNvSpPr/>
          <p:nvPr/>
        </p:nvSpPr>
        <p:spPr>
          <a:xfrm rot="16200000">
            <a:off x="108065" y="2464724"/>
            <a:ext cx="2269375" cy="756458"/>
          </a:xfrm>
          <a:prstGeom prst="mathMin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Cylindre 9"/>
          <p:cNvSpPr/>
          <p:nvPr/>
        </p:nvSpPr>
        <p:spPr>
          <a:xfrm>
            <a:off x="939337" y="3308465"/>
            <a:ext cx="590203" cy="669176"/>
          </a:xfrm>
          <a:prstGeom prst="ca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Moins 13"/>
          <p:cNvSpPr/>
          <p:nvPr/>
        </p:nvSpPr>
        <p:spPr>
          <a:xfrm>
            <a:off x="960120" y="1768533"/>
            <a:ext cx="1429789" cy="673331"/>
          </a:xfrm>
          <a:prstGeom prst="mathMin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Moins 14"/>
          <p:cNvSpPr/>
          <p:nvPr/>
        </p:nvSpPr>
        <p:spPr>
          <a:xfrm rot="986746">
            <a:off x="2039697" y="1766475"/>
            <a:ext cx="518992" cy="762710"/>
          </a:xfrm>
          <a:prstGeom prst="mathMin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065033" y="3379006"/>
            <a:ext cx="721693" cy="182896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8379" y="3003639"/>
            <a:ext cx="438950" cy="304826"/>
          </a:xfrm>
          <a:prstGeom prst="rect">
            <a:avLst/>
          </a:prstGeom>
        </p:spPr>
      </p:pic>
      <p:sp>
        <p:nvSpPr>
          <p:cNvPr id="19" name="Organigramme : Disque magnétique 18"/>
          <p:cNvSpPr/>
          <p:nvPr/>
        </p:nvSpPr>
        <p:spPr>
          <a:xfrm>
            <a:off x="4896196" y="3977641"/>
            <a:ext cx="1138844" cy="1832955"/>
          </a:xfrm>
          <a:prstGeom prst="flowChartMagneticDisk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Disque magnétique 19"/>
          <p:cNvSpPr/>
          <p:nvPr/>
        </p:nvSpPr>
        <p:spPr>
          <a:xfrm>
            <a:off x="4896196" y="4724926"/>
            <a:ext cx="1138844" cy="1080654"/>
          </a:xfrm>
          <a:prstGeom prst="flowChartMagneticDisk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ZoneTexte 20"/>
          <p:cNvSpPr txBox="1"/>
          <p:nvPr/>
        </p:nvSpPr>
        <p:spPr>
          <a:xfrm>
            <a:off x="7115695" y="4281055"/>
            <a:ext cx="173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6192983" y="4650387"/>
            <a:ext cx="922712" cy="3906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277687" y="4212367"/>
            <a:ext cx="115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1682241" y="4551744"/>
            <a:ext cx="889462" cy="2460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1338349" y="5389334"/>
            <a:ext cx="282633" cy="205740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ZoneTexte 28"/>
          <p:cNvSpPr txBox="1"/>
          <p:nvPr/>
        </p:nvSpPr>
        <p:spPr>
          <a:xfrm>
            <a:off x="523700" y="1145955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thermomètre</a:t>
            </a:r>
            <a:endParaRPr lang="fr-CA" dirty="0"/>
          </a:p>
        </p:txBody>
      </p:sp>
      <p:cxnSp>
        <p:nvCxnSpPr>
          <p:cNvPr id="31" name="Connecteur droit avec flèche 30"/>
          <p:cNvCxnSpPr/>
          <p:nvPr/>
        </p:nvCxnSpPr>
        <p:spPr>
          <a:xfrm flipH="1">
            <a:off x="723207" y="1779413"/>
            <a:ext cx="38235" cy="14675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5334431" y="665018"/>
            <a:ext cx="1781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Condenser à eaux froides</a:t>
            </a:r>
            <a:endParaRPr lang="fr-CA" dirty="0"/>
          </a:p>
        </p:txBody>
      </p:sp>
      <p:cxnSp>
        <p:nvCxnSpPr>
          <p:cNvPr id="34" name="Connecteur droit avec flèche 33"/>
          <p:cNvCxnSpPr/>
          <p:nvPr/>
        </p:nvCxnSpPr>
        <p:spPr>
          <a:xfrm flipH="1">
            <a:off x="4954385" y="1637607"/>
            <a:ext cx="1080655" cy="6982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784764" y="5203767"/>
            <a:ext cx="187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Plaque </a:t>
            </a:r>
            <a:r>
              <a:rPr lang="fr-CA" dirty="0" err="1" smtClean="0"/>
              <a:t>chauffente</a:t>
            </a:r>
            <a:endParaRPr lang="fr-CA" dirty="0"/>
          </a:p>
        </p:txBody>
      </p:sp>
      <p:cxnSp>
        <p:nvCxnSpPr>
          <p:cNvPr id="39" name="Connecteur droit avec flèche 38"/>
          <p:cNvCxnSpPr/>
          <p:nvPr/>
        </p:nvCxnSpPr>
        <p:spPr>
          <a:xfrm flipH="1" flipV="1">
            <a:off x="2219498" y="5260810"/>
            <a:ext cx="502683" cy="239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22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661862" y="1637607"/>
            <a:ext cx="290945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3840480" y="4987636"/>
            <a:ext cx="5195455" cy="1504603"/>
          </a:xfrm>
          <a:prstGeom prst="flowChartMagneticDisk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3840480" y="5577839"/>
            <a:ext cx="5195455" cy="989215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839585" y="739833"/>
            <a:ext cx="2186248" cy="210312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Moins 7"/>
          <p:cNvSpPr/>
          <p:nvPr/>
        </p:nvSpPr>
        <p:spPr>
          <a:xfrm rot="709215">
            <a:off x="3040740" y="1868039"/>
            <a:ext cx="922713" cy="241069"/>
          </a:xfrm>
          <a:prstGeom prst="mathMinu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Moins 8"/>
          <p:cNvSpPr/>
          <p:nvPr/>
        </p:nvSpPr>
        <p:spPr>
          <a:xfrm rot="1659748">
            <a:off x="2564476" y="2601884"/>
            <a:ext cx="922713" cy="241069"/>
          </a:xfrm>
          <a:prstGeom prst="mathMinu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69798">
            <a:off x="3057489" y="1263465"/>
            <a:ext cx="695004" cy="8938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881086">
            <a:off x="1773172" y="3224201"/>
            <a:ext cx="695004" cy="8535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110026">
            <a:off x="2577329" y="512486"/>
            <a:ext cx="695004" cy="8535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92932">
            <a:off x="1815641" y="220001"/>
            <a:ext cx="569436" cy="32095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393004">
            <a:off x="601673" y="2887861"/>
            <a:ext cx="670618" cy="377985"/>
          </a:xfrm>
          <a:prstGeom prst="rect">
            <a:avLst/>
          </a:prstGeom>
        </p:spPr>
      </p:pic>
      <p:sp>
        <p:nvSpPr>
          <p:cNvPr id="17" name="Nuage 16"/>
          <p:cNvSpPr/>
          <p:nvPr/>
        </p:nvSpPr>
        <p:spPr>
          <a:xfrm>
            <a:off x="3898669" y="1191211"/>
            <a:ext cx="2177935" cy="446395"/>
          </a:xfrm>
          <a:prstGeom prst="cloud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3925" y="2246889"/>
            <a:ext cx="2206943" cy="475529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1517" y="555161"/>
            <a:ext cx="2206943" cy="475529"/>
          </a:xfrm>
          <a:prstGeom prst="rect">
            <a:avLst/>
          </a:prstGeom>
        </p:spPr>
      </p:pic>
      <p:sp>
        <p:nvSpPr>
          <p:cNvPr id="22" name="Flèche vers le haut 21"/>
          <p:cNvSpPr/>
          <p:nvPr/>
        </p:nvSpPr>
        <p:spPr>
          <a:xfrm>
            <a:off x="6076604" y="3489267"/>
            <a:ext cx="548640" cy="1129036"/>
          </a:xfrm>
          <a:prstGeom prst="up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9124" y="3534195"/>
            <a:ext cx="603556" cy="1158340"/>
          </a:xfrm>
          <a:prstGeom prst="rect">
            <a:avLst/>
          </a:prstGeom>
        </p:spPr>
      </p:pic>
      <p:sp>
        <p:nvSpPr>
          <p:cNvPr id="25" name="Flèche vers le haut 24"/>
          <p:cNvSpPr/>
          <p:nvPr/>
        </p:nvSpPr>
        <p:spPr>
          <a:xfrm>
            <a:off x="7609168" y="3534195"/>
            <a:ext cx="548640" cy="1129036"/>
          </a:xfrm>
          <a:prstGeom prst="upArrow">
            <a:avLst/>
          </a:pr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Organigramme : Connecteur 25"/>
          <p:cNvSpPr/>
          <p:nvPr/>
        </p:nvSpPr>
        <p:spPr>
          <a:xfrm>
            <a:off x="6237732" y="6011057"/>
            <a:ext cx="400949" cy="38729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6338" y="5868212"/>
            <a:ext cx="414564" cy="40846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1517" y="5980089"/>
            <a:ext cx="414564" cy="408467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9963296" y="6029015"/>
            <a:ext cx="140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sel</a:t>
            </a:r>
            <a:endParaRPr lang="fr-CA" dirty="0"/>
          </a:p>
        </p:txBody>
      </p:sp>
      <p:cxnSp>
        <p:nvCxnSpPr>
          <p:cNvPr id="31" name="Connecteur droit avec flèche 30"/>
          <p:cNvCxnSpPr/>
          <p:nvPr/>
        </p:nvCxnSpPr>
        <p:spPr>
          <a:xfrm flipH="1" flipV="1">
            <a:off x="8515368" y="6151513"/>
            <a:ext cx="1251447" cy="328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726567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</TotalTime>
  <Words>87</Words>
  <Application>Microsoft Office PowerPoint</Application>
  <PresentationFormat>Grand écran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Secteur</vt:lpstr>
      <vt:lpstr>Les procèdes de séparation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procèdes de séparation</dc:title>
  <dc:creator>CSBE</dc:creator>
  <cp:lastModifiedBy>CSBE</cp:lastModifiedBy>
  <cp:revision>7</cp:revision>
  <dcterms:created xsi:type="dcterms:W3CDTF">2020-12-11T15:07:58Z</dcterms:created>
  <dcterms:modified xsi:type="dcterms:W3CDTF">2020-12-11T16:02:46Z</dcterms:modified>
</cp:coreProperties>
</file>