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32FE-0C40-4F83-AA08-40515915FD8C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6153-A525-42C9-A049-ADB648986FC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81635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32FE-0C40-4F83-AA08-40515915FD8C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6153-A525-42C9-A049-ADB648986FC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14721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32FE-0C40-4F83-AA08-40515915FD8C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6153-A525-42C9-A049-ADB648986FC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43555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32FE-0C40-4F83-AA08-40515915FD8C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6153-A525-42C9-A049-ADB648986FCC}" type="slidenum">
              <a:rPr lang="fr-CA" smtClean="0"/>
              <a:t>‹N°›</a:t>
            </a:fld>
            <a:endParaRPr lang="fr-C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64864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32FE-0C40-4F83-AA08-40515915FD8C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6153-A525-42C9-A049-ADB648986FC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565397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32FE-0C40-4F83-AA08-40515915FD8C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6153-A525-42C9-A049-ADB648986FC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56555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32FE-0C40-4F83-AA08-40515915FD8C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6153-A525-42C9-A049-ADB648986FC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23742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32FE-0C40-4F83-AA08-40515915FD8C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6153-A525-42C9-A049-ADB648986FC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449235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32FE-0C40-4F83-AA08-40515915FD8C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6153-A525-42C9-A049-ADB648986FC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41491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32FE-0C40-4F83-AA08-40515915FD8C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6153-A525-42C9-A049-ADB648986FC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20033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32FE-0C40-4F83-AA08-40515915FD8C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6153-A525-42C9-A049-ADB648986FC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79203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32FE-0C40-4F83-AA08-40515915FD8C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6153-A525-42C9-A049-ADB648986FC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40529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32FE-0C40-4F83-AA08-40515915FD8C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6153-A525-42C9-A049-ADB648986FC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61968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32FE-0C40-4F83-AA08-40515915FD8C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6153-A525-42C9-A049-ADB648986FC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30606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32FE-0C40-4F83-AA08-40515915FD8C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6153-A525-42C9-A049-ADB648986FC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49598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32FE-0C40-4F83-AA08-40515915FD8C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6153-A525-42C9-A049-ADB648986FC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08130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32FE-0C40-4F83-AA08-40515915FD8C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56153-A525-42C9-A049-ADB648986FC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88439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9C032FE-0C40-4F83-AA08-40515915FD8C}" type="datetimeFigureOut">
              <a:rPr lang="fr-CA" smtClean="0"/>
              <a:t>2020-12-11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5A56153-A525-42C9-A049-ADB648986FC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82806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procédés de séparations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4437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Sédiment </a:t>
            </a:r>
            <a:endParaRPr lang="fr-CA" dirty="0"/>
          </a:p>
        </p:txBody>
      </p:sp>
      <p:pic>
        <p:nvPicPr>
          <p:cNvPr id="16" name="Espace réservé du contenu 15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4854639" y="4584469"/>
            <a:ext cx="152413" cy="109738"/>
          </a:xfrm>
          <a:prstGeom prst="rect">
            <a:avLst/>
          </a:prstGeom>
        </p:spPr>
      </p:pic>
      <p:sp>
        <p:nvSpPr>
          <p:cNvPr id="4" name="Organigramme : Disque magnétique 3"/>
          <p:cNvSpPr/>
          <p:nvPr/>
        </p:nvSpPr>
        <p:spPr>
          <a:xfrm>
            <a:off x="3017520" y="2959331"/>
            <a:ext cx="2219498" cy="2676698"/>
          </a:xfrm>
          <a:prstGeom prst="flowChartMagneticDisk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Organigramme : Disque magnétique 4"/>
          <p:cNvSpPr/>
          <p:nvPr/>
        </p:nvSpPr>
        <p:spPr>
          <a:xfrm>
            <a:off x="3020310" y="4368338"/>
            <a:ext cx="2219498" cy="1363287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Ellipse 5"/>
          <p:cNvSpPr/>
          <p:nvPr/>
        </p:nvSpPr>
        <p:spPr>
          <a:xfrm>
            <a:off x="3291840" y="4472247"/>
            <a:ext cx="108065" cy="6650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8" name="Connecteur droit avec flèche 7"/>
          <p:cNvCxnSpPr/>
          <p:nvPr/>
        </p:nvCxnSpPr>
        <p:spPr>
          <a:xfrm>
            <a:off x="3399905" y="4538749"/>
            <a:ext cx="0" cy="1022466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lipse 9"/>
          <p:cNvSpPr/>
          <p:nvPr/>
        </p:nvSpPr>
        <p:spPr>
          <a:xfrm>
            <a:off x="3665913" y="4538749"/>
            <a:ext cx="133003" cy="9144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9706" y="5360873"/>
            <a:ext cx="152413" cy="109738"/>
          </a:xfrm>
          <a:prstGeom prst="rect">
            <a:avLst/>
          </a:prstGeom>
          <a:solidFill>
            <a:srgbClr val="FFFF00"/>
          </a:solidFill>
        </p:spPr>
      </p:pic>
      <p:cxnSp>
        <p:nvCxnSpPr>
          <p:cNvPr id="13" name="Connecteur droit avec flèche 12"/>
          <p:cNvCxnSpPr/>
          <p:nvPr/>
        </p:nvCxnSpPr>
        <p:spPr>
          <a:xfrm flipV="1">
            <a:off x="3931919" y="4584470"/>
            <a:ext cx="1" cy="145472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7073" y="4575320"/>
            <a:ext cx="152413" cy="109738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6990" y="4505498"/>
            <a:ext cx="152413" cy="109738"/>
          </a:xfrm>
          <a:prstGeom prst="rect">
            <a:avLst/>
          </a:prstGeom>
        </p:spPr>
      </p:pic>
      <p:cxnSp>
        <p:nvCxnSpPr>
          <p:cNvPr id="19" name="Connecteur droit avec flèche 18"/>
          <p:cNvCxnSpPr/>
          <p:nvPr/>
        </p:nvCxnSpPr>
        <p:spPr>
          <a:xfrm>
            <a:off x="4508262" y="4639338"/>
            <a:ext cx="0" cy="831273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4916990" y="4729942"/>
            <a:ext cx="76206" cy="63093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386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décantation</a:t>
            </a:r>
            <a:endParaRPr lang="fr-CA" dirty="0"/>
          </a:p>
        </p:txBody>
      </p:sp>
      <p:pic>
        <p:nvPicPr>
          <p:cNvPr id="15" name="Espace réservé du contenu 14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3684884" y="5212931"/>
            <a:ext cx="219475" cy="195089"/>
          </a:xfrm>
          <a:prstGeom prst="rect">
            <a:avLst/>
          </a:prstGeom>
        </p:spPr>
      </p:pic>
      <p:sp>
        <p:nvSpPr>
          <p:cNvPr id="4" name="Cylindre 3"/>
          <p:cNvSpPr/>
          <p:nvPr/>
        </p:nvSpPr>
        <p:spPr>
          <a:xfrm rot="6239265">
            <a:off x="2630575" y="3282772"/>
            <a:ext cx="631767" cy="964276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Triangle isocèle 4"/>
          <p:cNvSpPr/>
          <p:nvPr/>
        </p:nvSpPr>
        <p:spPr>
          <a:xfrm rot="6374018">
            <a:off x="2559899" y="3443653"/>
            <a:ext cx="507116" cy="664756"/>
          </a:xfrm>
          <a:prstGeom prst="triangle">
            <a:avLst>
              <a:gd name="adj" fmla="val 4866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Ellipse 5"/>
          <p:cNvSpPr/>
          <p:nvPr/>
        </p:nvSpPr>
        <p:spPr>
          <a:xfrm>
            <a:off x="2543694" y="3613015"/>
            <a:ext cx="157942" cy="15114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Ellipse 6"/>
          <p:cNvSpPr/>
          <p:nvPr/>
        </p:nvSpPr>
        <p:spPr>
          <a:xfrm>
            <a:off x="2701636" y="3776031"/>
            <a:ext cx="111821" cy="977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Ellipse 7"/>
          <p:cNvSpPr/>
          <p:nvPr/>
        </p:nvSpPr>
        <p:spPr>
          <a:xfrm>
            <a:off x="2757546" y="3439664"/>
            <a:ext cx="201786" cy="17335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Ellipse 8"/>
          <p:cNvSpPr/>
          <p:nvPr/>
        </p:nvSpPr>
        <p:spPr>
          <a:xfrm>
            <a:off x="3015242" y="3613015"/>
            <a:ext cx="188225" cy="16301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Trapèze 9"/>
          <p:cNvSpPr/>
          <p:nvPr/>
        </p:nvSpPr>
        <p:spPr>
          <a:xfrm>
            <a:off x="3203467" y="4112398"/>
            <a:ext cx="1401784" cy="1648322"/>
          </a:xfrm>
          <a:prstGeom prst="trapezoi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Forme libre 13"/>
          <p:cNvSpPr/>
          <p:nvPr/>
        </p:nvSpPr>
        <p:spPr>
          <a:xfrm>
            <a:off x="3283527" y="5310476"/>
            <a:ext cx="1255222" cy="142971"/>
          </a:xfrm>
          <a:custGeom>
            <a:avLst/>
            <a:gdLst>
              <a:gd name="connsiteX0" fmla="*/ 0 w 1255222"/>
              <a:gd name="connsiteY0" fmla="*/ 67859 h 142971"/>
              <a:gd name="connsiteX1" fmla="*/ 157942 w 1255222"/>
              <a:gd name="connsiteY1" fmla="*/ 59546 h 142971"/>
              <a:gd name="connsiteX2" fmla="*/ 207818 w 1255222"/>
              <a:gd name="connsiteY2" fmla="*/ 42920 h 142971"/>
              <a:gd name="connsiteX3" fmla="*/ 232757 w 1255222"/>
              <a:gd name="connsiteY3" fmla="*/ 34608 h 142971"/>
              <a:gd name="connsiteX4" fmla="*/ 257695 w 1255222"/>
              <a:gd name="connsiteY4" fmla="*/ 26295 h 142971"/>
              <a:gd name="connsiteX5" fmla="*/ 274320 w 1255222"/>
              <a:gd name="connsiteY5" fmla="*/ 9669 h 142971"/>
              <a:gd name="connsiteX6" fmla="*/ 399011 w 1255222"/>
              <a:gd name="connsiteY6" fmla="*/ 9669 h 142971"/>
              <a:gd name="connsiteX7" fmla="*/ 440575 w 1255222"/>
              <a:gd name="connsiteY7" fmla="*/ 51233 h 142971"/>
              <a:gd name="connsiteX8" fmla="*/ 457200 w 1255222"/>
              <a:gd name="connsiteY8" fmla="*/ 67859 h 142971"/>
              <a:gd name="connsiteX9" fmla="*/ 631768 w 1255222"/>
              <a:gd name="connsiteY9" fmla="*/ 42920 h 142971"/>
              <a:gd name="connsiteX10" fmla="*/ 681644 w 1255222"/>
              <a:gd name="connsiteY10" fmla="*/ 26295 h 142971"/>
              <a:gd name="connsiteX11" fmla="*/ 706582 w 1255222"/>
              <a:gd name="connsiteY11" fmla="*/ 17982 h 142971"/>
              <a:gd name="connsiteX12" fmla="*/ 773084 w 1255222"/>
              <a:gd name="connsiteY12" fmla="*/ 26295 h 142971"/>
              <a:gd name="connsiteX13" fmla="*/ 798022 w 1255222"/>
              <a:gd name="connsiteY13" fmla="*/ 51233 h 142971"/>
              <a:gd name="connsiteX14" fmla="*/ 822960 w 1255222"/>
              <a:gd name="connsiteY14" fmla="*/ 59546 h 142971"/>
              <a:gd name="connsiteX15" fmla="*/ 839586 w 1255222"/>
              <a:gd name="connsiteY15" fmla="*/ 76171 h 142971"/>
              <a:gd name="connsiteX16" fmla="*/ 955964 w 1255222"/>
              <a:gd name="connsiteY16" fmla="*/ 76171 h 142971"/>
              <a:gd name="connsiteX17" fmla="*/ 1030778 w 1255222"/>
              <a:gd name="connsiteY17" fmla="*/ 51233 h 142971"/>
              <a:gd name="connsiteX18" fmla="*/ 1055717 w 1255222"/>
              <a:gd name="connsiteY18" fmla="*/ 42920 h 142971"/>
              <a:gd name="connsiteX19" fmla="*/ 1138844 w 1255222"/>
              <a:gd name="connsiteY19" fmla="*/ 59546 h 142971"/>
              <a:gd name="connsiteX20" fmla="*/ 1180408 w 1255222"/>
              <a:gd name="connsiteY20" fmla="*/ 101109 h 142971"/>
              <a:gd name="connsiteX21" fmla="*/ 1197033 w 1255222"/>
              <a:gd name="connsiteY21" fmla="*/ 117735 h 142971"/>
              <a:gd name="connsiteX22" fmla="*/ 1221971 w 1255222"/>
              <a:gd name="connsiteY22" fmla="*/ 134360 h 142971"/>
              <a:gd name="connsiteX23" fmla="*/ 1246909 w 1255222"/>
              <a:gd name="connsiteY23" fmla="*/ 142673 h 142971"/>
              <a:gd name="connsiteX24" fmla="*/ 1255222 w 1255222"/>
              <a:gd name="connsiteY24" fmla="*/ 142673 h 142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255222" h="142971">
                <a:moveTo>
                  <a:pt x="0" y="67859"/>
                </a:moveTo>
                <a:cubicBezTo>
                  <a:pt x="52647" y="65088"/>
                  <a:pt x="105597" y="65828"/>
                  <a:pt x="157942" y="59546"/>
                </a:cubicBezTo>
                <a:cubicBezTo>
                  <a:pt x="175342" y="57458"/>
                  <a:pt x="191193" y="48462"/>
                  <a:pt x="207818" y="42920"/>
                </a:cubicBezTo>
                <a:lnTo>
                  <a:pt x="232757" y="34608"/>
                </a:lnTo>
                <a:lnTo>
                  <a:pt x="257695" y="26295"/>
                </a:lnTo>
                <a:cubicBezTo>
                  <a:pt x="263237" y="20753"/>
                  <a:pt x="267600" y="13701"/>
                  <a:pt x="274320" y="9669"/>
                </a:cubicBezTo>
                <a:cubicBezTo>
                  <a:pt x="308825" y="-11034"/>
                  <a:pt x="374634" y="7638"/>
                  <a:pt x="399011" y="9669"/>
                </a:cubicBezTo>
                <a:lnTo>
                  <a:pt x="440575" y="51233"/>
                </a:lnTo>
                <a:lnTo>
                  <a:pt x="457200" y="67859"/>
                </a:lnTo>
                <a:cubicBezTo>
                  <a:pt x="599386" y="58380"/>
                  <a:pt x="542369" y="72719"/>
                  <a:pt x="631768" y="42920"/>
                </a:cubicBezTo>
                <a:lnTo>
                  <a:pt x="681644" y="26295"/>
                </a:lnTo>
                <a:lnTo>
                  <a:pt x="706582" y="17982"/>
                </a:lnTo>
                <a:cubicBezTo>
                  <a:pt x="728749" y="20753"/>
                  <a:pt x="752089" y="18660"/>
                  <a:pt x="773084" y="26295"/>
                </a:cubicBezTo>
                <a:cubicBezTo>
                  <a:pt x="784132" y="30313"/>
                  <a:pt x="788241" y="44712"/>
                  <a:pt x="798022" y="51233"/>
                </a:cubicBezTo>
                <a:cubicBezTo>
                  <a:pt x="805313" y="56094"/>
                  <a:pt x="814647" y="56775"/>
                  <a:pt x="822960" y="59546"/>
                </a:cubicBezTo>
                <a:cubicBezTo>
                  <a:pt x="828502" y="65088"/>
                  <a:pt x="832866" y="72139"/>
                  <a:pt x="839586" y="76171"/>
                </a:cubicBezTo>
                <a:cubicBezTo>
                  <a:pt x="872729" y="96056"/>
                  <a:pt x="928554" y="78663"/>
                  <a:pt x="955964" y="76171"/>
                </a:cubicBezTo>
                <a:lnTo>
                  <a:pt x="1030778" y="51233"/>
                </a:lnTo>
                <a:lnTo>
                  <a:pt x="1055717" y="42920"/>
                </a:lnTo>
                <a:cubicBezTo>
                  <a:pt x="1055789" y="42930"/>
                  <a:pt x="1125188" y="49304"/>
                  <a:pt x="1138844" y="59546"/>
                </a:cubicBezTo>
                <a:cubicBezTo>
                  <a:pt x="1154519" y="71302"/>
                  <a:pt x="1166553" y="87254"/>
                  <a:pt x="1180408" y="101109"/>
                </a:cubicBezTo>
                <a:cubicBezTo>
                  <a:pt x="1185950" y="106651"/>
                  <a:pt x="1190512" y="113388"/>
                  <a:pt x="1197033" y="117735"/>
                </a:cubicBezTo>
                <a:cubicBezTo>
                  <a:pt x="1205346" y="123277"/>
                  <a:pt x="1213035" y="129892"/>
                  <a:pt x="1221971" y="134360"/>
                </a:cubicBezTo>
                <a:cubicBezTo>
                  <a:pt x="1229808" y="138279"/>
                  <a:pt x="1238408" y="140548"/>
                  <a:pt x="1246909" y="142673"/>
                </a:cubicBezTo>
                <a:cubicBezTo>
                  <a:pt x="1249597" y="143345"/>
                  <a:pt x="1252451" y="142673"/>
                  <a:pt x="1255222" y="14267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5585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Filtration </a:t>
            </a:r>
            <a:endParaRPr lang="fr-CA" dirty="0"/>
          </a:p>
        </p:txBody>
      </p:sp>
      <p:pic>
        <p:nvPicPr>
          <p:cNvPr id="9" name="Espace réservé du contenu 8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 rot="1981611">
            <a:off x="3527914" y="3453360"/>
            <a:ext cx="201185" cy="18289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 rot="1316160">
            <a:off x="1978772" y="2569467"/>
            <a:ext cx="2128058" cy="8977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Forme libre 4"/>
          <p:cNvSpPr/>
          <p:nvPr/>
        </p:nvSpPr>
        <p:spPr>
          <a:xfrm rot="853885">
            <a:off x="1955214" y="3005592"/>
            <a:ext cx="2152996" cy="182880"/>
          </a:xfrm>
          <a:custGeom>
            <a:avLst/>
            <a:gdLst>
              <a:gd name="connsiteX0" fmla="*/ 0 w 2152996"/>
              <a:gd name="connsiteY0" fmla="*/ 157942 h 182880"/>
              <a:gd name="connsiteX1" fmla="*/ 41564 w 2152996"/>
              <a:gd name="connsiteY1" fmla="*/ 141317 h 182880"/>
              <a:gd name="connsiteX2" fmla="*/ 74815 w 2152996"/>
              <a:gd name="connsiteY2" fmla="*/ 133004 h 182880"/>
              <a:gd name="connsiteX3" fmla="*/ 108066 w 2152996"/>
              <a:gd name="connsiteY3" fmla="*/ 116379 h 182880"/>
              <a:gd name="connsiteX4" fmla="*/ 133004 w 2152996"/>
              <a:gd name="connsiteY4" fmla="*/ 108066 h 182880"/>
              <a:gd name="connsiteX5" fmla="*/ 199506 w 2152996"/>
              <a:gd name="connsiteY5" fmla="*/ 74815 h 182880"/>
              <a:gd name="connsiteX6" fmla="*/ 224444 w 2152996"/>
              <a:gd name="connsiteY6" fmla="*/ 66502 h 182880"/>
              <a:gd name="connsiteX7" fmla="*/ 249382 w 2152996"/>
              <a:gd name="connsiteY7" fmla="*/ 58189 h 182880"/>
              <a:gd name="connsiteX8" fmla="*/ 299258 w 2152996"/>
              <a:gd name="connsiteY8" fmla="*/ 66502 h 182880"/>
              <a:gd name="connsiteX9" fmla="*/ 357447 w 2152996"/>
              <a:gd name="connsiteY9" fmla="*/ 116379 h 182880"/>
              <a:gd name="connsiteX10" fmla="*/ 407324 w 2152996"/>
              <a:gd name="connsiteY10" fmla="*/ 149629 h 182880"/>
              <a:gd name="connsiteX11" fmla="*/ 723207 w 2152996"/>
              <a:gd name="connsiteY11" fmla="*/ 133004 h 182880"/>
              <a:gd name="connsiteX12" fmla="*/ 789709 w 2152996"/>
              <a:gd name="connsiteY12" fmla="*/ 91440 h 182880"/>
              <a:gd name="connsiteX13" fmla="*/ 822960 w 2152996"/>
              <a:gd name="connsiteY13" fmla="*/ 58189 h 182880"/>
              <a:gd name="connsiteX14" fmla="*/ 856211 w 2152996"/>
              <a:gd name="connsiteY14" fmla="*/ 8313 h 182880"/>
              <a:gd name="connsiteX15" fmla="*/ 881149 w 2152996"/>
              <a:gd name="connsiteY15" fmla="*/ 0 h 182880"/>
              <a:gd name="connsiteX16" fmla="*/ 1014153 w 2152996"/>
              <a:gd name="connsiteY16" fmla="*/ 16626 h 182880"/>
              <a:gd name="connsiteX17" fmla="*/ 1072342 w 2152996"/>
              <a:gd name="connsiteY17" fmla="*/ 41564 h 182880"/>
              <a:gd name="connsiteX18" fmla="*/ 1122218 w 2152996"/>
              <a:gd name="connsiteY18" fmla="*/ 91440 h 182880"/>
              <a:gd name="connsiteX19" fmla="*/ 1163782 w 2152996"/>
              <a:gd name="connsiteY19" fmla="*/ 124691 h 182880"/>
              <a:gd name="connsiteX20" fmla="*/ 1172095 w 2152996"/>
              <a:gd name="connsiteY20" fmla="*/ 149629 h 182880"/>
              <a:gd name="connsiteX21" fmla="*/ 1221971 w 2152996"/>
              <a:gd name="connsiteY21" fmla="*/ 182880 h 182880"/>
              <a:gd name="connsiteX22" fmla="*/ 1296786 w 2152996"/>
              <a:gd name="connsiteY22" fmla="*/ 174568 h 182880"/>
              <a:gd name="connsiteX23" fmla="*/ 1346662 w 2152996"/>
              <a:gd name="connsiteY23" fmla="*/ 133004 h 182880"/>
              <a:gd name="connsiteX24" fmla="*/ 1396538 w 2152996"/>
              <a:gd name="connsiteY24" fmla="*/ 99753 h 182880"/>
              <a:gd name="connsiteX25" fmla="*/ 1421476 w 2152996"/>
              <a:gd name="connsiteY25" fmla="*/ 74815 h 182880"/>
              <a:gd name="connsiteX26" fmla="*/ 1471353 w 2152996"/>
              <a:gd name="connsiteY26" fmla="*/ 58189 h 182880"/>
              <a:gd name="connsiteX27" fmla="*/ 1496291 w 2152996"/>
              <a:gd name="connsiteY27" fmla="*/ 49877 h 182880"/>
              <a:gd name="connsiteX28" fmla="*/ 1645920 w 2152996"/>
              <a:gd name="connsiteY28" fmla="*/ 58189 h 182880"/>
              <a:gd name="connsiteX29" fmla="*/ 1670858 w 2152996"/>
              <a:gd name="connsiteY29" fmla="*/ 66502 h 182880"/>
              <a:gd name="connsiteX30" fmla="*/ 1687484 w 2152996"/>
              <a:gd name="connsiteY30" fmla="*/ 83128 h 182880"/>
              <a:gd name="connsiteX31" fmla="*/ 1695796 w 2152996"/>
              <a:gd name="connsiteY31" fmla="*/ 108066 h 182880"/>
              <a:gd name="connsiteX32" fmla="*/ 1737360 w 2152996"/>
              <a:gd name="connsiteY32" fmla="*/ 149629 h 182880"/>
              <a:gd name="connsiteX33" fmla="*/ 1787236 w 2152996"/>
              <a:gd name="connsiteY33" fmla="*/ 166255 h 182880"/>
              <a:gd name="connsiteX34" fmla="*/ 1812175 w 2152996"/>
              <a:gd name="connsiteY34" fmla="*/ 174568 h 182880"/>
              <a:gd name="connsiteX35" fmla="*/ 1911927 w 2152996"/>
              <a:gd name="connsiteY35" fmla="*/ 149629 h 182880"/>
              <a:gd name="connsiteX36" fmla="*/ 1961804 w 2152996"/>
              <a:gd name="connsiteY36" fmla="*/ 124691 h 182880"/>
              <a:gd name="connsiteX37" fmla="*/ 1986742 w 2152996"/>
              <a:gd name="connsiteY37" fmla="*/ 108066 h 182880"/>
              <a:gd name="connsiteX38" fmla="*/ 2036618 w 2152996"/>
              <a:gd name="connsiteY38" fmla="*/ 91440 h 182880"/>
              <a:gd name="connsiteX39" fmla="*/ 2061556 w 2152996"/>
              <a:gd name="connsiteY39" fmla="*/ 83128 h 182880"/>
              <a:gd name="connsiteX40" fmla="*/ 2103120 w 2152996"/>
              <a:gd name="connsiteY40" fmla="*/ 91440 h 182880"/>
              <a:gd name="connsiteX41" fmla="*/ 2152996 w 2152996"/>
              <a:gd name="connsiteY41" fmla="*/ 108066 h 182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2152996" h="182880">
                <a:moveTo>
                  <a:pt x="0" y="157942"/>
                </a:moveTo>
                <a:cubicBezTo>
                  <a:pt x="13855" y="152400"/>
                  <a:pt x="27408" y="146036"/>
                  <a:pt x="41564" y="141317"/>
                </a:cubicBezTo>
                <a:cubicBezTo>
                  <a:pt x="52403" y="137704"/>
                  <a:pt x="64118" y="137015"/>
                  <a:pt x="74815" y="133004"/>
                </a:cubicBezTo>
                <a:cubicBezTo>
                  <a:pt x="86418" y="128653"/>
                  <a:pt x="96676" y="121260"/>
                  <a:pt x="108066" y="116379"/>
                </a:cubicBezTo>
                <a:cubicBezTo>
                  <a:pt x="116120" y="112927"/>
                  <a:pt x="124691" y="110837"/>
                  <a:pt x="133004" y="108066"/>
                </a:cubicBezTo>
                <a:cubicBezTo>
                  <a:pt x="162021" y="79047"/>
                  <a:pt x="142193" y="93919"/>
                  <a:pt x="199506" y="74815"/>
                </a:cubicBezTo>
                <a:lnTo>
                  <a:pt x="224444" y="66502"/>
                </a:lnTo>
                <a:lnTo>
                  <a:pt x="249382" y="58189"/>
                </a:lnTo>
                <a:cubicBezTo>
                  <a:pt x="266007" y="60960"/>
                  <a:pt x="283609" y="60242"/>
                  <a:pt x="299258" y="66502"/>
                </a:cubicBezTo>
                <a:cubicBezTo>
                  <a:pt x="331630" y="79451"/>
                  <a:pt x="331439" y="97802"/>
                  <a:pt x="357447" y="116379"/>
                </a:cubicBezTo>
                <a:cubicBezTo>
                  <a:pt x="427914" y="166713"/>
                  <a:pt x="362831" y="105139"/>
                  <a:pt x="407324" y="149629"/>
                </a:cubicBezTo>
                <a:lnTo>
                  <a:pt x="723207" y="133004"/>
                </a:lnTo>
                <a:cubicBezTo>
                  <a:pt x="762346" y="130208"/>
                  <a:pt x="761165" y="119984"/>
                  <a:pt x="789709" y="91440"/>
                </a:cubicBezTo>
                <a:lnTo>
                  <a:pt x="822960" y="58189"/>
                </a:lnTo>
                <a:cubicBezTo>
                  <a:pt x="834044" y="41564"/>
                  <a:pt x="837255" y="14632"/>
                  <a:pt x="856211" y="8313"/>
                </a:cubicBezTo>
                <a:lnTo>
                  <a:pt x="881149" y="0"/>
                </a:lnTo>
                <a:cubicBezTo>
                  <a:pt x="925484" y="5542"/>
                  <a:pt x="974190" y="-3355"/>
                  <a:pt x="1014153" y="16626"/>
                </a:cubicBezTo>
                <a:cubicBezTo>
                  <a:pt x="1055241" y="37170"/>
                  <a:pt x="1035648" y="29332"/>
                  <a:pt x="1072342" y="41564"/>
                </a:cubicBezTo>
                <a:cubicBezTo>
                  <a:pt x="1088967" y="58189"/>
                  <a:pt x="1102655" y="78398"/>
                  <a:pt x="1122218" y="91440"/>
                </a:cubicBezTo>
                <a:cubicBezTo>
                  <a:pt x="1153677" y="112413"/>
                  <a:pt x="1140091" y="101002"/>
                  <a:pt x="1163782" y="124691"/>
                </a:cubicBezTo>
                <a:cubicBezTo>
                  <a:pt x="1166553" y="133004"/>
                  <a:pt x="1167587" y="142115"/>
                  <a:pt x="1172095" y="149629"/>
                </a:cubicBezTo>
                <a:cubicBezTo>
                  <a:pt x="1182976" y="167765"/>
                  <a:pt x="1204645" y="174217"/>
                  <a:pt x="1221971" y="182880"/>
                </a:cubicBezTo>
                <a:cubicBezTo>
                  <a:pt x="1246909" y="180109"/>
                  <a:pt x="1272443" y="180654"/>
                  <a:pt x="1296786" y="174568"/>
                </a:cubicBezTo>
                <a:cubicBezTo>
                  <a:pt x="1315545" y="169878"/>
                  <a:pt x="1333440" y="143288"/>
                  <a:pt x="1346662" y="133004"/>
                </a:cubicBezTo>
                <a:cubicBezTo>
                  <a:pt x="1362434" y="120737"/>
                  <a:pt x="1382409" y="113882"/>
                  <a:pt x="1396538" y="99753"/>
                </a:cubicBezTo>
                <a:cubicBezTo>
                  <a:pt x="1404851" y="91440"/>
                  <a:pt x="1411200" y="80524"/>
                  <a:pt x="1421476" y="74815"/>
                </a:cubicBezTo>
                <a:cubicBezTo>
                  <a:pt x="1436796" y="66304"/>
                  <a:pt x="1454727" y="63731"/>
                  <a:pt x="1471353" y="58189"/>
                </a:cubicBezTo>
                <a:lnTo>
                  <a:pt x="1496291" y="49877"/>
                </a:lnTo>
                <a:cubicBezTo>
                  <a:pt x="1546167" y="52648"/>
                  <a:pt x="1596192" y="53453"/>
                  <a:pt x="1645920" y="58189"/>
                </a:cubicBezTo>
                <a:cubicBezTo>
                  <a:pt x="1654643" y="59020"/>
                  <a:pt x="1663344" y="61994"/>
                  <a:pt x="1670858" y="66502"/>
                </a:cubicBezTo>
                <a:cubicBezTo>
                  <a:pt x="1677579" y="70534"/>
                  <a:pt x="1681942" y="77586"/>
                  <a:pt x="1687484" y="83128"/>
                </a:cubicBezTo>
                <a:cubicBezTo>
                  <a:pt x="1690255" y="91441"/>
                  <a:pt x="1691877" y="100229"/>
                  <a:pt x="1695796" y="108066"/>
                </a:cubicBezTo>
                <a:cubicBezTo>
                  <a:pt x="1706088" y="128650"/>
                  <a:pt x="1715985" y="140129"/>
                  <a:pt x="1737360" y="149629"/>
                </a:cubicBezTo>
                <a:cubicBezTo>
                  <a:pt x="1753374" y="156747"/>
                  <a:pt x="1770611" y="160713"/>
                  <a:pt x="1787236" y="166255"/>
                </a:cubicBezTo>
                <a:lnTo>
                  <a:pt x="1812175" y="174568"/>
                </a:lnTo>
                <a:cubicBezTo>
                  <a:pt x="1837108" y="170412"/>
                  <a:pt x="1889969" y="164267"/>
                  <a:pt x="1911927" y="149629"/>
                </a:cubicBezTo>
                <a:cubicBezTo>
                  <a:pt x="1983404" y="101980"/>
                  <a:pt x="1892966" y="159110"/>
                  <a:pt x="1961804" y="124691"/>
                </a:cubicBezTo>
                <a:cubicBezTo>
                  <a:pt x="1970740" y="120223"/>
                  <a:pt x="1977613" y="112124"/>
                  <a:pt x="1986742" y="108066"/>
                </a:cubicBezTo>
                <a:cubicBezTo>
                  <a:pt x="2002756" y="100948"/>
                  <a:pt x="2019993" y="96982"/>
                  <a:pt x="2036618" y="91440"/>
                </a:cubicBezTo>
                <a:lnTo>
                  <a:pt x="2061556" y="83128"/>
                </a:lnTo>
                <a:cubicBezTo>
                  <a:pt x="2075411" y="85899"/>
                  <a:pt x="2089489" y="87722"/>
                  <a:pt x="2103120" y="91440"/>
                </a:cubicBezTo>
                <a:cubicBezTo>
                  <a:pt x="2120027" y="96051"/>
                  <a:pt x="2152996" y="108066"/>
                  <a:pt x="2152996" y="10806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Ellipse 5"/>
          <p:cNvSpPr/>
          <p:nvPr/>
        </p:nvSpPr>
        <p:spPr>
          <a:xfrm>
            <a:off x="2121728" y="3013905"/>
            <a:ext cx="166255" cy="1662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Ellipse 6"/>
          <p:cNvSpPr/>
          <p:nvPr/>
        </p:nvSpPr>
        <p:spPr>
          <a:xfrm>
            <a:off x="2610196" y="3072093"/>
            <a:ext cx="182879" cy="1628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Ellipse 7"/>
          <p:cNvSpPr/>
          <p:nvPr/>
        </p:nvSpPr>
        <p:spPr>
          <a:xfrm>
            <a:off x="3049594" y="3318409"/>
            <a:ext cx="199506" cy="1559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Cylindre 9"/>
          <p:cNvSpPr/>
          <p:nvPr/>
        </p:nvSpPr>
        <p:spPr>
          <a:xfrm>
            <a:off x="4646814" y="4073236"/>
            <a:ext cx="1778923" cy="2011680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Organigramme : Disque magnétique 10"/>
          <p:cNvSpPr/>
          <p:nvPr/>
        </p:nvSpPr>
        <p:spPr>
          <a:xfrm>
            <a:off x="4646814" y="5054139"/>
            <a:ext cx="1778923" cy="1088966"/>
          </a:xfrm>
          <a:prstGeom prst="flowChartMagneticDisk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 smtClean="0"/>
              <a:t>                                                    </a:t>
            </a:r>
            <a:endParaRPr lang="fr-CA" dirty="0"/>
          </a:p>
        </p:txBody>
      </p:sp>
      <p:sp>
        <p:nvSpPr>
          <p:cNvPr id="12" name="Triangle isocèle 11"/>
          <p:cNvSpPr/>
          <p:nvPr/>
        </p:nvSpPr>
        <p:spPr>
          <a:xfrm rot="10800000">
            <a:off x="4887884" y="3150524"/>
            <a:ext cx="1296785" cy="115546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Triangle isocèle 12"/>
          <p:cNvSpPr/>
          <p:nvPr/>
        </p:nvSpPr>
        <p:spPr>
          <a:xfrm rot="10800000">
            <a:off x="5153891" y="3391590"/>
            <a:ext cx="748144" cy="631767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0987" y="3396363"/>
            <a:ext cx="182896" cy="188992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6994" y="3450312"/>
            <a:ext cx="182896" cy="188992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6514" y="3676709"/>
            <a:ext cx="182896" cy="18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01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Distillation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>
          <a:xfrm>
            <a:off x="914400" y="2253117"/>
            <a:ext cx="10363826" cy="3424107"/>
          </a:xfrm>
        </p:spPr>
        <p:txBody>
          <a:bodyPr/>
          <a:lstStyle/>
          <a:p>
            <a:endParaRPr lang="fr-CA" dirty="0"/>
          </a:p>
        </p:txBody>
      </p:sp>
      <p:sp>
        <p:nvSpPr>
          <p:cNvPr id="4" name="Organigramme : Disque magnétique 3"/>
          <p:cNvSpPr/>
          <p:nvPr/>
        </p:nvSpPr>
        <p:spPr>
          <a:xfrm>
            <a:off x="1463040" y="4779818"/>
            <a:ext cx="2975956" cy="556953"/>
          </a:xfrm>
          <a:prstGeom prst="flowChartMagneticDisk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Ellipse 4"/>
          <p:cNvSpPr/>
          <p:nvPr/>
        </p:nvSpPr>
        <p:spPr>
          <a:xfrm>
            <a:off x="1313411" y="4663440"/>
            <a:ext cx="3241964" cy="33250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Trapèze 5"/>
          <p:cNvSpPr/>
          <p:nvPr/>
        </p:nvSpPr>
        <p:spPr>
          <a:xfrm>
            <a:off x="2460567" y="3765665"/>
            <a:ext cx="972589" cy="1014153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Cylindre 6"/>
          <p:cNvSpPr/>
          <p:nvPr/>
        </p:nvSpPr>
        <p:spPr>
          <a:xfrm>
            <a:off x="2842953" y="3458095"/>
            <a:ext cx="274320" cy="507076"/>
          </a:xfrm>
          <a:prstGeom prst="can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Forme en L 7"/>
          <p:cNvSpPr/>
          <p:nvPr/>
        </p:nvSpPr>
        <p:spPr>
          <a:xfrm rot="6951076">
            <a:off x="3160913" y="2673390"/>
            <a:ext cx="274320" cy="781396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/>
          <p:cNvSpPr/>
          <p:nvPr/>
        </p:nvSpPr>
        <p:spPr>
          <a:xfrm>
            <a:off x="2888673" y="2787681"/>
            <a:ext cx="182880" cy="7343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Cylindre 9"/>
          <p:cNvSpPr/>
          <p:nvPr/>
        </p:nvSpPr>
        <p:spPr>
          <a:xfrm rot="17796208">
            <a:off x="4502219" y="2478633"/>
            <a:ext cx="448887" cy="2463986"/>
          </a:xfrm>
          <a:prstGeom prst="can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Cylindre 10"/>
          <p:cNvSpPr/>
          <p:nvPr/>
        </p:nvSpPr>
        <p:spPr>
          <a:xfrm>
            <a:off x="5644342" y="4779818"/>
            <a:ext cx="1579418" cy="1853738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Cylindre 11"/>
          <p:cNvSpPr/>
          <p:nvPr/>
        </p:nvSpPr>
        <p:spPr>
          <a:xfrm>
            <a:off x="5619404" y="5725246"/>
            <a:ext cx="1604356" cy="908309"/>
          </a:xfrm>
          <a:prstGeom prst="can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14" name="Connecteur en arc 13"/>
          <p:cNvCxnSpPr/>
          <p:nvPr/>
        </p:nvCxnSpPr>
        <p:spPr>
          <a:xfrm rot="5400000">
            <a:off x="3536522" y="3154135"/>
            <a:ext cx="666107" cy="274320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en arc 15"/>
          <p:cNvCxnSpPr/>
          <p:nvPr/>
        </p:nvCxnSpPr>
        <p:spPr>
          <a:xfrm rot="5400000">
            <a:off x="3866062" y="3392236"/>
            <a:ext cx="805049" cy="340821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en arc 17"/>
          <p:cNvCxnSpPr/>
          <p:nvPr/>
        </p:nvCxnSpPr>
        <p:spPr>
          <a:xfrm rot="5400000">
            <a:off x="4488874" y="3591098"/>
            <a:ext cx="773083" cy="374073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en arc 19"/>
          <p:cNvCxnSpPr/>
          <p:nvPr/>
        </p:nvCxnSpPr>
        <p:spPr>
          <a:xfrm rot="5400000">
            <a:off x="4889918" y="3830136"/>
            <a:ext cx="877083" cy="465512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035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Évaporation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5" name="Soleil 4"/>
          <p:cNvSpPr/>
          <p:nvPr/>
        </p:nvSpPr>
        <p:spPr>
          <a:xfrm>
            <a:off x="1363287" y="2809702"/>
            <a:ext cx="1330037" cy="1288473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Rectangle avec coin arrondi 5"/>
          <p:cNvSpPr/>
          <p:nvPr/>
        </p:nvSpPr>
        <p:spPr>
          <a:xfrm>
            <a:off x="3000895" y="4646815"/>
            <a:ext cx="3449781" cy="656705"/>
          </a:xfrm>
          <a:prstGeom prst="round1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Forme libre 6"/>
          <p:cNvSpPr/>
          <p:nvPr/>
        </p:nvSpPr>
        <p:spPr>
          <a:xfrm>
            <a:off x="3000895" y="4854633"/>
            <a:ext cx="3458094" cy="241069"/>
          </a:xfrm>
          <a:custGeom>
            <a:avLst/>
            <a:gdLst>
              <a:gd name="connsiteX0" fmla="*/ 0 w 3458094"/>
              <a:gd name="connsiteY0" fmla="*/ 133003 h 241069"/>
              <a:gd name="connsiteX1" fmla="*/ 74814 w 3458094"/>
              <a:gd name="connsiteY1" fmla="*/ 191192 h 241069"/>
              <a:gd name="connsiteX2" fmla="*/ 124690 w 3458094"/>
              <a:gd name="connsiteY2" fmla="*/ 224443 h 241069"/>
              <a:gd name="connsiteX3" fmla="*/ 182880 w 3458094"/>
              <a:gd name="connsiteY3" fmla="*/ 241069 h 241069"/>
              <a:gd name="connsiteX4" fmla="*/ 232756 w 3458094"/>
              <a:gd name="connsiteY4" fmla="*/ 232756 h 241069"/>
              <a:gd name="connsiteX5" fmla="*/ 274320 w 3458094"/>
              <a:gd name="connsiteY5" fmla="*/ 199505 h 241069"/>
              <a:gd name="connsiteX6" fmla="*/ 299258 w 3458094"/>
              <a:gd name="connsiteY6" fmla="*/ 182880 h 241069"/>
              <a:gd name="connsiteX7" fmla="*/ 357447 w 3458094"/>
              <a:gd name="connsiteY7" fmla="*/ 133003 h 241069"/>
              <a:gd name="connsiteX8" fmla="*/ 390698 w 3458094"/>
              <a:gd name="connsiteY8" fmla="*/ 124691 h 241069"/>
              <a:gd name="connsiteX9" fmla="*/ 415636 w 3458094"/>
              <a:gd name="connsiteY9" fmla="*/ 116378 h 241069"/>
              <a:gd name="connsiteX10" fmla="*/ 440574 w 3458094"/>
              <a:gd name="connsiteY10" fmla="*/ 99752 h 241069"/>
              <a:gd name="connsiteX11" fmla="*/ 490450 w 3458094"/>
              <a:gd name="connsiteY11" fmla="*/ 83127 h 241069"/>
              <a:gd name="connsiteX12" fmla="*/ 548640 w 3458094"/>
              <a:gd name="connsiteY12" fmla="*/ 58189 h 241069"/>
              <a:gd name="connsiteX13" fmla="*/ 598516 w 3458094"/>
              <a:gd name="connsiteY13" fmla="*/ 49876 h 241069"/>
              <a:gd name="connsiteX14" fmla="*/ 764770 w 3458094"/>
              <a:gd name="connsiteY14" fmla="*/ 58189 h 241069"/>
              <a:gd name="connsiteX15" fmla="*/ 814647 w 3458094"/>
              <a:gd name="connsiteY15" fmla="*/ 91440 h 241069"/>
              <a:gd name="connsiteX16" fmla="*/ 839585 w 3458094"/>
              <a:gd name="connsiteY16" fmla="*/ 108065 h 241069"/>
              <a:gd name="connsiteX17" fmla="*/ 847898 w 3458094"/>
              <a:gd name="connsiteY17" fmla="*/ 133003 h 241069"/>
              <a:gd name="connsiteX18" fmla="*/ 939338 w 3458094"/>
              <a:gd name="connsiteY18" fmla="*/ 174567 h 241069"/>
              <a:gd name="connsiteX19" fmla="*/ 989214 w 3458094"/>
              <a:gd name="connsiteY19" fmla="*/ 191192 h 241069"/>
              <a:gd name="connsiteX20" fmla="*/ 1014152 w 3458094"/>
              <a:gd name="connsiteY20" fmla="*/ 199505 h 241069"/>
              <a:gd name="connsiteX21" fmla="*/ 1138843 w 3458094"/>
              <a:gd name="connsiteY21" fmla="*/ 207818 h 241069"/>
              <a:gd name="connsiteX22" fmla="*/ 1172094 w 3458094"/>
              <a:gd name="connsiteY22" fmla="*/ 191192 h 241069"/>
              <a:gd name="connsiteX23" fmla="*/ 1246909 w 3458094"/>
              <a:gd name="connsiteY23" fmla="*/ 174567 h 241069"/>
              <a:gd name="connsiteX24" fmla="*/ 1280160 w 3458094"/>
              <a:gd name="connsiteY24" fmla="*/ 157942 h 241069"/>
              <a:gd name="connsiteX25" fmla="*/ 1305098 w 3458094"/>
              <a:gd name="connsiteY25" fmla="*/ 149629 h 241069"/>
              <a:gd name="connsiteX26" fmla="*/ 1371600 w 3458094"/>
              <a:gd name="connsiteY26" fmla="*/ 124691 h 241069"/>
              <a:gd name="connsiteX27" fmla="*/ 1388225 w 3458094"/>
              <a:gd name="connsiteY27" fmla="*/ 108065 h 241069"/>
              <a:gd name="connsiteX28" fmla="*/ 1471352 w 3458094"/>
              <a:gd name="connsiteY28" fmla="*/ 74814 h 241069"/>
              <a:gd name="connsiteX29" fmla="*/ 1504603 w 3458094"/>
              <a:gd name="connsiteY29" fmla="*/ 58189 h 241069"/>
              <a:gd name="connsiteX30" fmla="*/ 1529541 w 3458094"/>
              <a:gd name="connsiteY30" fmla="*/ 41563 h 241069"/>
              <a:gd name="connsiteX31" fmla="*/ 1562792 w 3458094"/>
              <a:gd name="connsiteY31" fmla="*/ 33251 h 241069"/>
              <a:gd name="connsiteX32" fmla="*/ 1587730 w 3458094"/>
              <a:gd name="connsiteY32" fmla="*/ 24938 h 241069"/>
              <a:gd name="connsiteX33" fmla="*/ 1737360 w 3458094"/>
              <a:gd name="connsiteY33" fmla="*/ 33251 h 241069"/>
              <a:gd name="connsiteX34" fmla="*/ 1787236 w 3458094"/>
              <a:gd name="connsiteY34" fmla="*/ 49876 h 241069"/>
              <a:gd name="connsiteX35" fmla="*/ 1820487 w 3458094"/>
              <a:gd name="connsiteY35" fmla="*/ 83127 h 241069"/>
              <a:gd name="connsiteX36" fmla="*/ 1845425 w 3458094"/>
              <a:gd name="connsiteY36" fmla="*/ 108065 h 241069"/>
              <a:gd name="connsiteX37" fmla="*/ 1878676 w 3458094"/>
              <a:gd name="connsiteY37" fmla="*/ 116378 h 241069"/>
              <a:gd name="connsiteX38" fmla="*/ 1928552 w 3458094"/>
              <a:gd name="connsiteY38" fmla="*/ 157942 h 241069"/>
              <a:gd name="connsiteX39" fmla="*/ 1961803 w 3458094"/>
              <a:gd name="connsiteY39" fmla="*/ 166254 h 241069"/>
              <a:gd name="connsiteX40" fmla="*/ 2078181 w 3458094"/>
              <a:gd name="connsiteY40" fmla="*/ 157942 h 241069"/>
              <a:gd name="connsiteX41" fmla="*/ 2119745 w 3458094"/>
              <a:gd name="connsiteY41" fmla="*/ 149629 h 241069"/>
              <a:gd name="connsiteX42" fmla="*/ 2169621 w 3458094"/>
              <a:gd name="connsiteY42" fmla="*/ 141316 h 241069"/>
              <a:gd name="connsiteX43" fmla="*/ 2236123 w 3458094"/>
              <a:gd name="connsiteY43" fmla="*/ 108065 h 241069"/>
              <a:gd name="connsiteX44" fmla="*/ 2269374 w 3458094"/>
              <a:gd name="connsiteY44" fmla="*/ 99752 h 241069"/>
              <a:gd name="connsiteX45" fmla="*/ 2335876 w 3458094"/>
              <a:gd name="connsiteY45" fmla="*/ 66502 h 241069"/>
              <a:gd name="connsiteX46" fmla="*/ 2360814 w 3458094"/>
              <a:gd name="connsiteY46" fmla="*/ 58189 h 241069"/>
              <a:gd name="connsiteX47" fmla="*/ 2419003 w 3458094"/>
              <a:gd name="connsiteY47" fmla="*/ 33251 h 241069"/>
              <a:gd name="connsiteX48" fmla="*/ 2435629 w 3458094"/>
              <a:gd name="connsiteY48" fmla="*/ 16625 h 241069"/>
              <a:gd name="connsiteX49" fmla="*/ 2527069 w 3458094"/>
              <a:gd name="connsiteY49" fmla="*/ 0 h 241069"/>
              <a:gd name="connsiteX50" fmla="*/ 2676698 w 3458094"/>
              <a:gd name="connsiteY50" fmla="*/ 8312 h 241069"/>
              <a:gd name="connsiteX51" fmla="*/ 2693323 w 3458094"/>
              <a:gd name="connsiteY51" fmla="*/ 24938 h 241069"/>
              <a:gd name="connsiteX52" fmla="*/ 2743200 w 3458094"/>
              <a:gd name="connsiteY52" fmla="*/ 58189 h 241069"/>
              <a:gd name="connsiteX53" fmla="*/ 2768138 w 3458094"/>
              <a:gd name="connsiteY53" fmla="*/ 74814 h 241069"/>
              <a:gd name="connsiteX54" fmla="*/ 2784763 w 3458094"/>
              <a:gd name="connsiteY54" fmla="*/ 91440 h 241069"/>
              <a:gd name="connsiteX55" fmla="*/ 2809701 w 3458094"/>
              <a:gd name="connsiteY55" fmla="*/ 99752 h 241069"/>
              <a:gd name="connsiteX56" fmla="*/ 2834640 w 3458094"/>
              <a:gd name="connsiteY56" fmla="*/ 141316 h 241069"/>
              <a:gd name="connsiteX57" fmla="*/ 2859578 w 3458094"/>
              <a:gd name="connsiteY57" fmla="*/ 149629 h 241069"/>
              <a:gd name="connsiteX58" fmla="*/ 2934392 w 3458094"/>
              <a:gd name="connsiteY58" fmla="*/ 191192 h 241069"/>
              <a:gd name="connsiteX59" fmla="*/ 2951018 w 3458094"/>
              <a:gd name="connsiteY59" fmla="*/ 207818 h 241069"/>
              <a:gd name="connsiteX60" fmla="*/ 3067396 w 3458094"/>
              <a:gd name="connsiteY60" fmla="*/ 224443 h 241069"/>
              <a:gd name="connsiteX61" fmla="*/ 3308465 w 3458094"/>
              <a:gd name="connsiteY61" fmla="*/ 207818 h 241069"/>
              <a:gd name="connsiteX62" fmla="*/ 3333403 w 3458094"/>
              <a:gd name="connsiteY62" fmla="*/ 199505 h 241069"/>
              <a:gd name="connsiteX63" fmla="*/ 3391592 w 3458094"/>
              <a:gd name="connsiteY63" fmla="*/ 157942 h 241069"/>
              <a:gd name="connsiteX64" fmla="*/ 3441469 w 3458094"/>
              <a:gd name="connsiteY64" fmla="*/ 124691 h 241069"/>
              <a:gd name="connsiteX65" fmla="*/ 3458094 w 3458094"/>
              <a:gd name="connsiteY65" fmla="*/ 108065 h 241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3458094" h="241069">
                <a:moveTo>
                  <a:pt x="0" y="133003"/>
                </a:moveTo>
                <a:cubicBezTo>
                  <a:pt x="24938" y="152399"/>
                  <a:pt x="48527" y="173667"/>
                  <a:pt x="74814" y="191192"/>
                </a:cubicBezTo>
                <a:cubicBezTo>
                  <a:pt x="91439" y="202276"/>
                  <a:pt x="105305" y="219597"/>
                  <a:pt x="124690" y="224443"/>
                </a:cubicBezTo>
                <a:cubicBezTo>
                  <a:pt x="166442" y="234881"/>
                  <a:pt x="147102" y="229143"/>
                  <a:pt x="182880" y="241069"/>
                </a:cubicBezTo>
                <a:cubicBezTo>
                  <a:pt x="199505" y="238298"/>
                  <a:pt x="216766" y="238086"/>
                  <a:pt x="232756" y="232756"/>
                </a:cubicBezTo>
                <a:cubicBezTo>
                  <a:pt x="254687" y="225446"/>
                  <a:pt x="258104" y="212478"/>
                  <a:pt x="274320" y="199505"/>
                </a:cubicBezTo>
                <a:cubicBezTo>
                  <a:pt x="282121" y="193264"/>
                  <a:pt x="291583" y="189276"/>
                  <a:pt x="299258" y="182880"/>
                </a:cubicBezTo>
                <a:cubicBezTo>
                  <a:pt x="324213" y="162084"/>
                  <a:pt x="326317" y="148568"/>
                  <a:pt x="357447" y="133003"/>
                </a:cubicBezTo>
                <a:cubicBezTo>
                  <a:pt x="367666" y="127894"/>
                  <a:pt x="379713" y="127830"/>
                  <a:pt x="390698" y="124691"/>
                </a:cubicBezTo>
                <a:cubicBezTo>
                  <a:pt x="399123" y="122284"/>
                  <a:pt x="407799" y="120297"/>
                  <a:pt x="415636" y="116378"/>
                </a:cubicBezTo>
                <a:cubicBezTo>
                  <a:pt x="424572" y="111910"/>
                  <a:pt x="431444" y="103810"/>
                  <a:pt x="440574" y="99752"/>
                </a:cubicBezTo>
                <a:cubicBezTo>
                  <a:pt x="456588" y="92635"/>
                  <a:pt x="474775" y="90964"/>
                  <a:pt x="490450" y="83127"/>
                </a:cubicBezTo>
                <a:cubicBezTo>
                  <a:pt x="510781" y="72962"/>
                  <a:pt x="526623" y="63082"/>
                  <a:pt x="548640" y="58189"/>
                </a:cubicBezTo>
                <a:cubicBezTo>
                  <a:pt x="565093" y="54533"/>
                  <a:pt x="581891" y="52647"/>
                  <a:pt x="598516" y="49876"/>
                </a:cubicBezTo>
                <a:cubicBezTo>
                  <a:pt x="653934" y="52647"/>
                  <a:pt x="709711" y="51307"/>
                  <a:pt x="764770" y="58189"/>
                </a:cubicBezTo>
                <a:cubicBezTo>
                  <a:pt x="794559" y="61913"/>
                  <a:pt x="795882" y="76428"/>
                  <a:pt x="814647" y="91440"/>
                </a:cubicBezTo>
                <a:cubicBezTo>
                  <a:pt x="822448" y="97681"/>
                  <a:pt x="831272" y="102523"/>
                  <a:pt x="839585" y="108065"/>
                </a:cubicBezTo>
                <a:cubicBezTo>
                  <a:pt x="842356" y="116378"/>
                  <a:pt x="841702" y="126807"/>
                  <a:pt x="847898" y="133003"/>
                </a:cubicBezTo>
                <a:cubicBezTo>
                  <a:pt x="889931" y="175036"/>
                  <a:pt x="892040" y="161668"/>
                  <a:pt x="939338" y="174567"/>
                </a:cubicBezTo>
                <a:cubicBezTo>
                  <a:pt x="956245" y="179178"/>
                  <a:pt x="972589" y="185650"/>
                  <a:pt x="989214" y="191192"/>
                </a:cubicBezTo>
                <a:lnTo>
                  <a:pt x="1014152" y="199505"/>
                </a:lnTo>
                <a:cubicBezTo>
                  <a:pt x="1054197" y="239550"/>
                  <a:pt x="1032769" y="226538"/>
                  <a:pt x="1138843" y="207818"/>
                </a:cubicBezTo>
                <a:cubicBezTo>
                  <a:pt x="1151046" y="205664"/>
                  <a:pt x="1160338" y="195111"/>
                  <a:pt x="1172094" y="191192"/>
                </a:cubicBezTo>
                <a:cubicBezTo>
                  <a:pt x="1219531" y="175380"/>
                  <a:pt x="1204260" y="190560"/>
                  <a:pt x="1246909" y="174567"/>
                </a:cubicBezTo>
                <a:cubicBezTo>
                  <a:pt x="1258512" y="170216"/>
                  <a:pt x="1268770" y="162823"/>
                  <a:pt x="1280160" y="157942"/>
                </a:cubicBezTo>
                <a:cubicBezTo>
                  <a:pt x="1288214" y="154490"/>
                  <a:pt x="1297044" y="153081"/>
                  <a:pt x="1305098" y="149629"/>
                </a:cubicBezTo>
                <a:cubicBezTo>
                  <a:pt x="1365952" y="123548"/>
                  <a:pt x="1310300" y="140015"/>
                  <a:pt x="1371600" y="124691"/>
                </a:cubicBezTo>
                <a:cubicBezTo>
                  <a:pt x="1377142" y="119149"/>
                  <a:pt x="1381704" y="112412"/>
                  <a:pt x="1388225" y="108065"/>
                </a:cubicBezTo>
                <a:cubicBezTo>
                  <a:pt x="1431792" y="79020"/>
                  <a:pt x="1417298" y="101840"/>
                  <a:pt x="1471352" y="74814"/>
                </a:cubicBezTo>
                <a:cubicBezTo>
                  <a:pt x="1482436" y="69272"/>
                  <a:pt x="1493844" y="64337"/>
                  <a:pt x="1504603" y="58189"/>
                </a:cubicBezTo>
                <a:cubicBezTo>
                  <a:pt x="1513277" y="53232"/>
                  <a:pt x="1520358" y="45499"/>
                  <a:pt x="1529541" y="41563"/>
                </a:cubicBezTo>
                <a:cubicBezTo>
                  <a:pt x="1540042" y="37063"/>
                  <a:pt x="1551807" y="36390"/>
                  <a:pt x="1562792" y="33251"/>
                </a:cubicBezTo>
                <a:cubicBezTo>
                  <a:pt x="1571217" y="30844"/>
                  <a:pt x="1579417" y="27709"/>
                  <a:pt x="1587730" y="24938"/>
                </a:cubicBezTo>
                <a:cubicBezTo>
                  <a:pt x="1637607" y="27709"/>
                  <a:pt x="1687792" y="27055"/>
                  <a:pt x="1737360" y="33251"/>
                </a:cubicBezTo>
                <a:cubicBezTo>
                  <a:pt x="1754749" y="35425"/>
                  <a:pt x="1787236" y="49876"/>
                  <a:pt x="1787236" y="49876"/>
                </a:cubicBezTo>
                <a:lnTo>
                  <a:pt x="1820487" y="83127"/>
                </a:lnTo>
                <a:cubicBezTo>
                  <a:pt x="1828800" y="91440"/>
                  <a:pt x="1834020" y="105214"/>
                  <a:pt x="1845425" y="108065"/>
                </a:cubicBezTo>
                <a:lnTo>
                  <a:pt x="1878676" y="116378"/>
                </a:lnTo>
                <a:cubicBezTo>
                  <a:pt x="1893654" y="131356"/>
                  <a:pt x="1908301" y="149263"/>
                  <a:pt x="1928552" y="157942"/>
                </a:cubicBezTo>
                <a:cubicBezTo>
                  <a:pt x="1939053" y="162442"/>
                  <a:pt x="1950719" y="163483"/>
                  <a:pt x="1961803" y="166254"/>
                </a:cubicBezTo>
                <a:cubicBezTo>
                  <a:pt x="2000596" y="163483"/>
                  <a:pt x="2039503" y="162013"/>
                  <a:pt x="2078181" y="157942"/>
                </a:cubicBezTo>
                <a:cubicBezTo>
                  <a:pt x="2092232" y="156463"/>
                  <a:pt x="2105844" y="152157"/>
                  <a:pt x="2119745" y="149629"/>
                </a:cubicBezTo>
                <a:cubicBezTo>
                  <a:pt x="2136328" y="146614"/>
                  <a:pt x="2152996" y="144087"/>
                  <a:pt x="2169621" y="141316"/>
                </a:cubicBezTo>
                <a:cubicBezTo>
                  <a:pt x="2191788" y="130232"/>
                  <a:pt x="2212079" y="114076"/>
                  <a:pt x="2236123" y="108065"/>
                </a:cubicBezTo>
                <a:cubicBezTo>
                  <a:pt x="2247207" y="105294"/>
                  <a:pt x="2258828" y="104146"/>
                  <a:pt x="2269374" y="99752"/>
                </a:cubicBezTo>
                <a:cubicBezTo>
                  <a:pt x="2292251" y="90220"/>
                  <a:pt x="2312364" y="74340"/>
                  <a:pt x="2335876" y="66502"/>
                </a:cubicBezTo>
                <a:cubicBezTo>
                  <a:pt x="2344189" y="63731"/>
                  <a:pt x="2352977" y="62108"/>
                  <a:pt x="2360814" y="58189"/>
                </a:cubicBezTo>
                <a:cubicBezTo>
                  <a:pt x="2418217" y="29486"/>
                  <a:pt x="2349804" y="50549"/>
                  <a:pt x="2419003" y="33251"/>
                </a:cubicBezTo>
                <a:cubicBezTo>
                  <a:pt x="2424545" y="27709"/>
                  <a:pt x="2428425" y="19712"/>
                  <a:pt x="2435629" y="16625"/>
                </a:cubicBezTo>
                <a:cubicBezTo>
                  <a:pt x="2443027" y="13454"/>
                  <a:pt x="2523729" y="557"/>
                  <a:pt x="2527069" y="0"/>
                </a:cubicBezTo>
                <a:cubicBezTo>
                  <a:pt x="2576945" y="2771"/>
                  <a:pt x="2627297" y="902"/>
                  <a:pt x="2676698" y="8312"/>
                </a:cubicBezTo>
                <a:cubicBezTo>
                  <a:pt x="2684449" y="9475"/>
                  <a:pt x="2687053" y="20236"/>
                  <a:pt x="2693323" y="24938"/>
                </a:cubicBezTo>
                <a:cubicBezTo>
                  <a:pt x="2709308" y="36927"/>
                  <a:pt x="2726574" y="47105"/>
                  <a:pt x="2743200" y="58189"/>
                </a:cubicBezTo>
                <a:cubicBezTo>
                  <a:pt x="2751513" y="63731"/>
                  <a:pt x="2761074" y="67749"/>
                  <a:pt x="2768138" y="74814"/>
                </a:cubicBezTo>
                <a:cubicBezTo>
                  <a:pt x="2773680" y="80356"/>
                  <a:pt x="2778043" y="87408"/>
                  <a:pt x="2784763" y="91440"/>
                </a:cubicBezTo>
                <a:cubicBezTo>
                  <a:pt x="2792277" y="95948"/>
                  <a:pt x="2801388" y="96981"/>
                  <a:pt x="2809701" y="99752"/>
                </a:cubicBezTo>
                <a:cubicBezTo>
                  <a:pt x="2816240" y="119369"/>
                  <a:pt x="2815621" y="129905"/>
                  <a:pt x="2834640" y="141316"/>
                </a:cubicBezTo>
                <a:cubicBezTo>
                  <a:pt x="2842154" y="145824"/>
                  <a:pt x="2851918" y="145374"/>
                  <a:pt x="2859578" y="149629"/>
                </a:cubicBezTo>
                <a:cubicBezTo>
                  <a:pt x="2945323" y="197266"/>
                  <a:pt x="2877966" y="172385"/>
                  <a:pt x="2934392" y="191192"/>
                </a:cubicBezTo>
                <a:cubicBezTo>
                  <a:pt x="2939934" y="196734"/>
                  <a:pt x="2944008" y="204313"/>
                  <a:pt x="2951018" y="207818"/>
                </a:cubicBezTo>
                <a:cubicBezTo>
                  <a:pt x="2973619" y="219119"/>
                  <a:pt x="3064708" y="224174"/>
                  <a:pt x="3067396" y="224443"/>
                </a:cubicBezTo>
                <a:cubicBezTo>
                  <a:pt x="3147752" y="218901"/>
                  <a:pt x="3228269" y="215336"/>
                  <a:pt x="3308465" y="207818"/>
                </a:cubicBezTo>
                <a:cubicBezTo>
                  <a:pt x="3317189" y="207000"/>
                  <a:pt x="3325566" y="203424"/>
                  <a:pt x="3333403" y="199505"/>
                </a:cubicBezTo>
                <a:cubicBezTo>
                  <a:pt x="3346917" y="192748"/>
                  <a:pt x="3382177" y="164533"/>
                  <a:pt x="3391592" y="157942"/>
                </a:cubicBezTo>
                <a:cubicBezTo>
                  <a:pt x="3407962" y="146483"/>
                  <a:pt x="3427340" y="138820"/>
                  <a:pt x="3441469" y="124691"/>
                </a:cubicBezTo>
                <a:lnTo>
                  <a:pt x="3458094" y="108065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Ellipse 7"/>
          <p:cNvSpPr/>
          <p:nvPr/>
        </p:nvSpPr>
        <p:spPr>
          <a:xfrm>
            <a:off x="3483033" y="5095702"/>
            <a:ext cx="157942" cy="20781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Ellipse 8"/>
          <p:cNvSpPr/>
          <p:nvPr/>
        </p:nvSpPr>
        <p:spPr>
          <a:xfrm>
            <a:off x="4572000" y="5095702"/>
            <a:ext cx="157942" cy="20781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Ellipse 9"/>
          <p:cNvSpPr/>
          <p:nvPr/>
        </p:nvSpPr>
        <p:spPr>
          <a:xfrm>
            <a:off x="5478087" y="5095702"/>
            <a:ext cx="157942" cy="20781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Flèche vers le haut 10"/>
          <p:cNvSpPr/>
          <p:nvPr/>
        </p:nvSpPr>
        <p:spPr>
          <a:xfrm>
            <a:off x="3557847" y="3923607"/>
            <a:ext cx="224444" cy="85621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Flèche vers le haut 11"/>
          <p:cNvSpPr/>
          <p:nvPr/>
        </p:nvSpPr>
        <p:spPr>
          <a:xfrm>
            <a:off x="4572000" y="3990109"/>
            <a:ext cx="249382" cy="78970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Flèche vers le haut 12"/>
          <p:cNvSpPr/>
          <p:nvPr/>
        </p:nvSpPr>
        <p:spPr>
          <a:xfrm>
            <a:off x="5444836" y="3964477"/>
            <a:ext cx="224443" cy="84097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6325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onds dans l’eau">
  <a:themeElements>
    <a:clrScheme name="Ronds dans l’eau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Ronds dans l’eau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onds dans l’eau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TM04033925[[fn=Ronds dans l’eau]]</Template>
  <TotalTime>22</TotalTime>
  <Words>9</Words>
  <Application>Microsoft Office PowerPoint</Application>
  <PresentationFormat>Grand écran</PresentationFormat>
  <Paragraphs>7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Arial</vt:lpstr>
      <vt:lpstr>Tw Cen MT</vt:lpstr>
      <vt:lpstr>Ronds dans l’eau</vt:lpstr>
      <vt:lpstr>procédés de séparations </vt:lpstr>
      <vt:lpstr>Sédiment </vt:lpstr>
      <vt:lpstr>décantation</vt:lpstr>
      <vt:lpstr>Filtration </vt:lpstr>
      <vt:lpstr>Distillation </vt:lpstr>
      <vt:lpstr>Évaporation 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procédés de séparations</dc:title>
  <dc:creator>CSBE</dc:creator>
  <cp:lastModifiedBy>CSBE</cp:lastModifiedBy>
  <cp:revision>4</cp:revision>
  <dcterms:created xsi:type="dcterms:W3CDTF">2020-12-11T15:09:58Z</dcterms:created>
  <dcterms:modified xsi:type="dcterms:W3CDTF">2020-12-11T15:38:13Z</dcterms:modified>
</cp:coreProperties>
</file>