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184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998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7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608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829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35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512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57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315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1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717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5C90-9BE0-449F-A1CD-B6D8DFE548E4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B8CE-9C25-49E3-865F-F9E6E1E79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90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minecraft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985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408" t="37613" r="3361" b="18229"/>
          <a:stretch/>
        </p:blipFill>
        <p:spPr>
          <a:xfrm>
            <a:off x="0" y="-1"/>
            <a:ext cx="12211842" cy="32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0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809" b="4626"/>
          <a:stretch/>
        </p:blipFill>
        <p:spPr>
          <a:xfrm>
            <a:off x="-1" y="-102540"/>
            <a:ext cx="12192001" cy="69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30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minecraft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</dc:title>
  <dc:creator>CSBE</dc:creator>
  <cp:lastModifiedBy>CSBE</cp:lastModifiedBy>
  <cp:revision>2</cp:revision>
  <dcterms:created xsi:type="dcterms:W3CDTF">2021-02-18T15:21:36Z</dcterms:created>
  <dcterms:modified xsi:type="dcterms:W3CDTF">2021-02-18T15:22:50Z</dcterms:modified>
</cp:coreProperties>
</file>