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62" r:id="rId5"/>
    <p:sldId id="260" r:id="rId6"/>
    <p:sldId id="263" r:id="rId7"/>
    <p:sldId id="264" r:id="rId8"/>
    <p:sldId id="261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AB5C-5FD6-4C5E-B4A7-DBDEBBFE356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ACFB-40A0-46EE-8DC7-732E124264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776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AB5C-5FD6-4C5E-B4A7-DBDEBBFE356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ACFB-40A0-46EE-8DC7-732E124264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555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AB5C-5FD6-4C5E-B4A7-DBDEBBFE356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ACFB-40A0-46EE-8DC7-732E1242642C}" type="slidenum">
              <a:rPr lang="fr-CA" smtClean="0"/>
              <a:t>‹N°›</a:t>
            </a:fld>
            <a:endParaRPr lang="fr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7211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AB5C-5FD6-4C5E-B4A7-DBDEBBFE356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ACFB-40A0-46EE-8DC7-732E124264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2241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AB5C-5FD6-4C5E-B4A7-DBDEBBFE356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ACFB-40A0-46EE-8DC7-732E1242642C}" type="slidenum">
              <a:rPr lang="fr-CA" smtClean="0"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9653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AB5C-5FD6-4C5E-B4A7-DBDEBBFE356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ACFB-40A0-46EE-8DC7-732E124264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1524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AB5C-5FD6-4C5E-B4A7-DBDEBBFE356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ACFB-40A0-46EE-8DC7-732E124264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424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AB5C-5FD6-4C5E-B4A7-DBDEBBFE356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ACFB-40A0-46EE-8DC7-732E124264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782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AB5C-5FD6-4C5E-B4A7-DBDEBBFE356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ACFB-40A0-46EE-8DC7-732E124264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573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AB5C-5FD6-4C5E-B4A7-DBDEBBFE356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ACFB-40A0-46EE-8DC7-732E124264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651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AB5C-5FD6-4C5E-B4A7-DBDEBBFE356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ACFB-40A0-46EE-8DC7-732E124264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642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AB5C-5FD6-4C5E-B4A7-DBDEBBFE356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ACFB-40A0-46EE-8DC7-732E124264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458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AB5C-5FD6-4C5E-B4A7-DBDEBBFE356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ACFB-40A0-46EE-8DC7-732E124264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271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AB5C-5FD6-4C5E-B4A7-DBDEBBFE356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ACFB-40A0-46EE-8DC7-732E124264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105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AB5C-5FD6-4C5E-B4A7-DBDEBBFE356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ACFB-40A0-46EE-8DC7-732E124264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48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AB5C-5FD6-4C5E-B4A7-DBDEBBFE356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ACFB-40A0-46EE-8DC7-732E124264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789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CAB5C-5FD6-4C5E-B4A7-DBDEBBFE3565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C5ACFB-40A0-46EE-8DC7-732E124264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0096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Projet g </a:t>
            </a:r>
            <a:r>
              <a:rPr lang="fr-CA" dirty="0" err="1" smtClean="0"/>
              <a:t>storyboard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Fait par Nathan Groleau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71428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we'll keep on fighting - till the end -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5139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We</a:t>
            </a:r>
            <a:r>
              <a:rPr lang="fr-CA" dirty="0"/>
              <a:t> are the champions -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1258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ringfield n'existe pas que dans les Simps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" y="0"/>
            <a:ext cx="12187564" cy="69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Titre 3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854501"/>
            <a:ext cx="55242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I've</a:t>
            </a:r>
            <a:r>
              <a:rPr kumimoji="0" lang="fr-FR" altLang="fr-FR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paid</a:t>
            </a:r>
            <a:r>
              <a:rPr kumimoji="0" lang="fr-FR" altLang="fr-FR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my</a:t>
            </a:r>
            <a:r>
              <a:rPr kumimoji="0" lang="fr-FR" altLang="fr-FR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dues -</a:t>
            </a:r>
            <a:r>
              <a:rPr kumimoji="0" lang="fr-FR" alt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7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rusty Burger | Wiki Les Simpson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6200" cy="68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Titre 3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916057"/>
            <a:ext cx="4056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Time </a:t>
            </a:r>
            <a:r>
              <a:rPr kumimoji="0" lang="fr-FR" altLang="fr-FR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after</a:t>
            </a:r>
            <a:r>
              <a:rPr kumimoji="0" lang="fr-FR" altLang="fr-F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time -</a:t>
            </a:r>
            <a:r>
              <a:rPr kumimoji="0" lang="fr-FR" alt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315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Simpsons: 30 Days Krustyburger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Titre 3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916057"/>
            <a:ext cx="54569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I've</a:t>
            </a:r>
            <a:r>
              <a:rPr kumimoji="0" lang="fr-FR" altLang="fr-F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done</a:t>
            </a:r>
            <a:r>
              <a:rPr kumimoji="0" lang="fr-FR" altLang="fr-F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my</a:t>
            </a:r>
            <a:r>
              <a:rPr kumimoji="0" lang="fr-FR" altLang="fr-F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sentence</a:t>
            </a:r>
            <a:r>
              <a:rPr kumimoji="0" lang="fr-FR" alt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04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rusty le clown - The Simpsons Park : Toute l'actualité des Simp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5"/>
            <a:ext cx="12192001" cy="69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Titre 3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916057"/>
            <a:ext cx="60436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But </a:t>
            </a:r>
            <a:r>
              <a:rPr kumimoji="0" lang="fr-FR" altLang="fr-FR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committed</a:t>
            </a:r>
            <a:r>
              <a:rPr kumimoji="0" lang="fr-FR" altLang="fr-F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no crime -</a:t>
            </a:r>
            <a:r>
              <a:rPr kumimoji="0" lang="fr-FR" alt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8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37" cy="6858001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916056"/>
            <a:ext cx="39164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I've</a:t>
            </a:r>
            <a:r>
              <a:rPr kumimoji="0" lang="fr-FR" altLang="fr-F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made a few</a:t>
            </a:r>
            <a:r>
              <a:rPr kumimoji="0" lang="fr-FR" alt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52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rusty le clown | Dessins animés des années 90, Dessin simpson, Personnage  simp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4" y="0"/>
            <a:ext cx="3566571" cy="685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Titre 3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916057"/>
            <a:ext cx="103444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I've</a:t>
            </a:r>
            <a:r>
              <a:rPr kumimoji="0" lang="fr-FR" altLang="fr-FR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fr-FR" altLang="fr-FR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had</a:t>
            </a:r>
            <a:r>
              <a:rPr kumimoji="0" lang="fr-FR" altLang="fr-FR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fr-FR" altLang="fr-FR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my</a:t>
            </a:r>
            <a:r>
              <a:rPr kumimoji="0" lang="fr-FR" altLang="fr-FR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fr-FR" altLang="fr-FR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share</a:t>
            </a:r>
            <a:r>
              <a:rPr kumimoji="0" lang="fr-FR" altLang="fr-FR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of </a:t>
            </a:r>
            <a:r>
              <a:rPr kumimoji="0" lang="fr-FR" altLang="fr-FR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sand</a:t>
            </a:r>
            <a:r>
              <a:rPr kumimoji="0" lang="fr-FR" altLang="fr-FR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fr-FR" altLang="fr-FR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kicked</a:t>
            </a:r>
            <a:r>
              <a:rPr kumimoji="0" lang="fr-FR" altLang="fr-FR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in </a:t>
            </a:r>
            <a:r>
              <a:rPr kumimoji="0" lang="fr-FR" altLang="fr-FR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my</a:t>
            </a:r>
            <a:r>
              <a:rPr kumimoji="0" lang="fr-FR" altLang="fr-FR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face </a:t>
            </a: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- 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9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rusty | Wiki Les Simpson : Springfield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366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Titre 3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916057"/>
            <a:ext cx="53030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But </a:t>
            </a:r>
            <a:r>
              <a:rPr kumimoji="0" lang="fr-FR" altLang="fr-FR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I've</a:t>
            </a:r>
            <a:r>
              <a:rPr kumimoji="0" lang="fr-FR" altLang="fr-FR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come </a:t>
            </a:r>
            <a:r>
              <a:rPr kumimoji="0" lang="fr-FR" altLang="fr-FR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through</a:t>
            </a:r>
            <a:r>
              <a:rPr kumimoji="0" lang="fr-FR" altLang="fr-FR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endParaRPr kumimoji="0" lang="fr-FR" altLang="fr-FR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987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358" y="-4067"/>
            <a:ext cx="5605643" cy="68770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the champions - my friends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70831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</TotalTime>
  <Words>66</Words>
  <Application>Microsoft Office PowerPoint</Application>
  <PresentationFormat>Grand écran</PresentationFormat>
  <Paragraphs>12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Arial Unicode MS</vt:lpstr>
      <vt:lpstr>Trebuchet MS</vt:lpstr>
      <vt:lpstr>Wingdings 3</vt:lpstr>
      <vt:lpstr>Facette</vt:lpstr>
      <vt:lpstr>Projet g storyboard</vt:lpstr>
      <vt:lpstr>I've paid my dues - </vt:lpstr>
      <vt:lpstr>Time after time - </vt:lpstr>
      <vt:lpstr>I've done my sentence </vt:lpstr>
      <vt:lpstr>But committed no crime - </vt:lpstr>
      <vt:lpstr>I've made a few </vt:lpstr>
      <vt:lpstr>I've had my share of sand kicked in my face - </vt:lpstr>
      <vt:lpstr>But I've come through </vt:lpstr>
      <vt:lpstr>We are the champions - my friends</vt:lpstr>
      <vt:lpstr>And we'll keep on fighting - till the end -</vt:lpstr>
      <vt:lpstr>We are the champions -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storyboard</dc:title>
  <dc:creator>CSBE</dc:creator>
  <cp:lastModifiedBy>CSBE</cp:lastModifiedBy>
  <cp:revision>7</cp:revision>
  <dcterms:created xsi:type="dcterms:W3CDTF">2020-11-13T15:10:35Z</dcterms:created>
  <dcterms:modified xsi:type="dcterms:W3CDTF">2020-11-13T16:01:49Z</dcterms:modified>
</cp:coreProperties>
</file>