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6699D-5779-478B-9447-C11D2CB41AD4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DD1B-B8E1-42DA-81EE-82BAA4D2D369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          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2519772" y="2312876"/>
            <a:ext cx="4032448" cy="165618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C00000"/>
              </a:solidFill>
            </a:endParaRPr>
          </a:p>
        </p:txBody>
      </p:sp>
      <p:sp>
        <p:nvSpPr>
          <p:cNvPr id="5" name="Triangle isocèle 4"/>
          <p:cNvSpPr/>
          <p:nvPr/>
        </p:nvSpPr>
        <p:spPr>
          <a:xfrm>
            <a:off x="3707904" y="116632"/>
            <a:ext cx="1656184" cy="10081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5364088" y="3645024"/>
            <a:ext cx="1008112" cy="1512168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2699792" y="3645024"/>
            <a:ext cx="1008112" cy="1512168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16200000">
            <a:off x="3450502" y="2534275"/>
            <a:ext cx="2302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</a:t>
            </a:r>
            <a:r>
              <a:rPr lang="fr-F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athan</a:t>
            </a:r>
            <a:endParaRPr lang="fr-F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Nuage 8"/>
          <p:cNvSpPr/>
          <p:nvPr/>
        </p:nvSpPr>
        <p:spPr>
          <a:xfrm>
            <a:off x="3779912" y="5301208"/>
            <a:ext cx="1584176" cy="1224136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Étoile à 5 branches 9"/>
          <p:cNvSpPr/>
          <p:nvPr/>
        </p:nvSpPr>
        <p:spPr>
          <a:xfrm>
            <a:off x="5724128" y="836712"/>
            <a:ext cx="504056" cy="57606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           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</dc:title>
  <dc:creator>CSBE</dc:creator>
  <cp:lastModifiedBy>CSBE</cp:lastModifiedBy>
  <cp:revision>2</cp:revision>
  <dcterms:created xsi:type="dcterms:W3CDTF">2019-09-10T13:13:41Z</dcterms:created>
  <dcterms:modified xsi:type="dcterms:W3CDTF">2019-09-10T13:27:46Z</dcterms:modified>
</cp:coreProperties>
</file>