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sédimentation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Organigramme : Disque magnétique 3"/>
          <p:cNvSpPr/>
          <p:nvPr/>
        </p:nvSpPr>
        <p:spPr>
          <a:xfrm>
            <a:off x="8125775" y="1471353"/>
            <a:ext cx="2399156" cy="3547040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7" name="Organigramme : Disque magnétique 6"/>
          <p:cNvSpPr/>
          <p:nvPr/>
        </p:nvSpPr>
        <p:spPr>
          <a:xfrm>
            <a:off x="8125775" y="2871359"/>
            <a:ext cx="2399156" cy="2133876"/>
          </a:xfrm>
          <a:prstGeom prst="flowChartMagneticDis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8550172" y="3951454"/>
            <a:ext cx="270080" cy="24938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461" y="3683207"/>
            <a:ext cx="286537" cy="26824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4283" y="4200835"/>
            <a:ext cx="286537" cy="26824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2786" y="4200836"/>
            <a:ext cx="286537" cy="26824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7746" y="3744617"/>
            <a:ext cx="286537" cy="268247"/>
          </a:xfrm>
          <a:prstGeom prst="rect">
            <a:avLst/>
          </a:prstGeom>
        </p:spPr>
      </p:pic>
      <p:sp>
        <p:nvSpPr>
          <p:cNvPr id="13" name="Flèche vers le bas 12"/>
          <p:cNvSpPr/>
          <p:nvPr/>
        </p:nvSpPr>
        <p:spPr>
          <a:xfrm>
            <a:off x="8676983" y="4264429"/>
            <a:ext cx="101509" cy="345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lèche vers le bas 13"/>
          <p:cNvSpPr/>
          <p:nvPr/>
        </p:nvSpPr>
        <p:spPr>
          <a:xfrm>
            <a:off x="9386054" y="4609614"/>
            <a:ext cx="65517" cy="2079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Flèche vers le bas 15"/>
          <p:cNvSpPr/>
          <p:nvPr/>
        </p:nvSpPr>
        <p:spPr>
          <a:xfrm>
            <a:off x="9125729" y="3951454"/>
            <a:ext cx="45719" cy="38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Flèche vers le haut 16"/>
          <p:cNvSpPr/>
          <p:nvPr/>
        </p:nvSpPr>
        <p:spPr>
          <a:xfrm>
            <a:off x="9861014" y="3491345"/>
            <a:ext cx="45719" cy="1918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Flèche vers le haut 17"/>
          <p:cNvSpPr/>
          <p:nvPr/>
        </p:nvSpPr>
        <p:spPr>
          <a:xfrm>
            <a:off x="10147551" y="3744617"/>
            <a:ext cx="45719" cy="39858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082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088" y="290944"/>
            <a:ext cx="8534400" cy="3615267"/>
          </a:xfrm>
        </p:spPr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4" name="Trapèze 3"/>
          <p:cNvSpPr/>
          <p:nvPr/>
        </p:nvSpPr>
        <p:spPr>
          <a:xfrm>
            <a:off x="6359237" y="3616006"/>
            <a:ext cx="2019992" cy="2378393"/>
          </a:xfrm>
          <a:prstGeom prst="trapezoid">
            <a:avLst>
              <a:gd name="adj" fmla="val 22531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apèze 4"/>
          <p:cNvSpPr/>
          <p:nvPr/>
        </p:nvSpPr>
        <p:spPr>
          <a:xfrm>
            <a:off x="6359237" y="4743643"/>
            <a:ext cx="2019991" cy="1250756"/>
          </a:xfrm>
          <a:prstGeom prst="trapezoid">
            <a:avLst>
              <a:gd name="adj" fmla="val 2034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Stockage à accès direct 5"/>
          <p:cNvSpPr/>
          <p:nvPr/>
        </p:nvSpPr>
        <p:spPr>
          <a:xfrm rot="21320672">
            <a:off x="4448594" y="1563452"/>
            <a:ext cx="2842953" cy="1625139"/>
          </a:xfrm>
          <a:prstGeom prst="flowChartMagneticDrum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isocèle 6"/>
          <p:cNvSpPr/>
          <p:nvPr/>
        </p:nvSpPr>
        <p:spPr>
          <a:xfrm rot="5062416">
            <a:off x="5486650" y="1879491"/>
            <a:ext cx="684132" cy="1929588"/>
          </a:xfrm>
          <a:prstGeom prst="triangle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4855815" y="2773680"/>
            <a:ext cx="191193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6118774" y="2748688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5156661" y="2995353"/>
            <a:ext cx="191193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5489372" y="2814007"/>
            <a:ext cx="191193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7244744" y="4648046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6822399" y="2905447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450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6797871" y="2416945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763" y="569422"/>
            <a:ext cx="8534400" cy="3615267"/>
          </a:xfrm>
        </p:spPr>
        <p:txBody>
          <a:bodyPr/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sp>
        <p:nvSpPr>
          <p:cNvPr id="4" name="Ellipse 3"/>
          <p:cNvSpPr/>
          <p:nvPr/>
        </p:nvSpPr>
        <p:spPr>
          <a:xfrm>
            <a:off x="6043353" y="1936865"/>
            <a:ext cx="191192" cy="1745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Trapèze 10"/>
          <p:cNvSpPr/>
          <p:nvPr/>
        </p:nvSpPr>
        <p:spPr>
          <a:xfrm rot="5084985">
            <a:off x="4145239" y="1058747"/>
            <a:ext cx="1891741" cy="2439885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iangle isocèle 11"/>
          <p:cNvSpPr/>
          <p:nvPr/>
        </p:nvSpPr>
        <p:spPr>
          <a:xfrm rot="4935354">
            <a:off x="4610066" y="1441298"/>
            <a:ext cx="1024220" cy="2424722"/>
          </a:xfrm>
          <a:prstGeom prst="triangle">
            <a:avLst>
              <a:gd name="adj" fmla="val 6280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Organigramme : Disque magnétique 12"/>
          <p:cNvSpPr/>
          <p:nvPr/>
        </p:nvSpPr>
        <p:spPr>
          <a:xfrm>
            <a:off x="6234545" y="3789022"/>
            <a:ext cx="1230284" cy="1953491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Disque magnétique 13"/>
          <p:cNvSpPr/>
          <p:nvPr/>
        </p:nvSpPr>
        <p:spPr>
          <a:xfrm>
            <a:off x="6234545" y="4765767"/>
            <a:ext cx="1230284" cy="999684"/>
          </a:xfrm>
          <a:prstGeom prst="flowChartMagneticDis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Triangle isocèle 14"/>
          <p:cNvSpPr/>
          <p:nvPr/>
        </p:nvSpPr>
        <p:spPr>
          <a:xfrm rot="10800000">
            <a:off x="6190209" y="2995353"/>
            <a:ext cx="1349434" cy="13716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Triangle isocèle 15"/>
          <p:cNvSpPr/>
          <p:nvPr/>
        </p:nvSpPr>
        <p:spPr>
          <a:xfrm rot="10800000">
            <a:off x="6336515" y="2747356"/>
            <a:ext cx="1060704" cy="91440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/>
          <p:cNvSpPr/>
          <p:nvPr/>
        </p:nvSpPr>
        <p:spPr>
          <a:xfrm>
            <a:off x="4022252" y="2463468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4366836" y="2744855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/>
        </p:nvSpPr>
        <p:spPr>
          <a:xfrm>
            <a:off x="4843347" y="2519272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5429873" y="2487406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6785402" y="3319537"/>
            <a:ext cx="216130" cy="1911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606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rganigramme : Disque magnétique 12"/>
          <p:cNvSpPr/>
          <p:nvPr/>
        </p:nvSpPr>
        <p:spPr>
          <a:xfrm rot="17336873">
            <a:off x="4031718" y="509172"/>
            <a:ext cx="914400" cy="3990878"/>
          </a:xfrm>
          <a:prstGeom prst="flowChartMagneticDis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2" y="685800"/>
            <a:ext cx="2150428" cy="602673"/>
          </a:xfrm>
        </p:spPr>
        <p:txBody>
          <a:bodyPr/>
          <a:lstStyle/>
          <a:p>
            <a:r>
              <a:rPr lang="fr-CA" dirty="0" smtClean="0"/>
              <a:t>Distillation </a:t>
            </a:r>
            <a:endParaRPr lang="fr-CA" dirty="0"/>
          </a:p>
        </p:txBody>
      </p:sp>
      <p:sp>
        <p:nvSpPr>
          <p:cNvPr id="4" name="Organigramme : Disque magnétique 3"/>
          <p:cNvSpPr/>
          <p:nvPr/>
        </p:nvSpPr>
        <p:spPr>
          <a:xfrm>
            <a:off x="1147156" y="5775805"/>
            <a:ext cx="1762298" cy="57357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Disque magnétique 4"/>
          <p:cNvSpPr/>
          <p:nvPr/>
        </p:nvSpPr>
        <p:spPr>
          <a:xfrm>
            <a:off x="656705" y="5381751"/>
            <a:ext cx="2743200" cy="61264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apèze 5"/>
          <p:cNvSpPr/>
          <p:nvPr/>
        </p:nvSpPr>
        <p:spPr>
          <a:xfrm>
            <a:off x="1147156" y="4040924"/>
            <a:ext cx="1612669" cy="1537854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/>
          <p:cNvSpPr/>
          <p:nvPr/>
        </p:nvSpPr>
        <p:spPr>
          <a:xfrm>
            <a:off x="1147156" y="4952829"/>
            <a:ext cx="1612669" cy="625949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Stockage à accès direct 7"/>
          <p:cNvSpPr/>
          <p:nvPr/>
        </p:nvSpPr>
        <p:spPr>
          <a:xfrm rot="16200000">
            <a:off x="1669968" y="3543599"/>
            <a:ext cx="567044" cy="600595"/>
          </a:xfrm>
          <a:prstGeom prst="flowChartMagneticDru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1820486" y="1682527"/>
            <a:ext cx="266008" cy="19223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1820486" y="1645151"/>
            <a:ext cx="773083" cy="2327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 rot="1222589">
            <a:off x="2359987" y="2400364"/>
            <a:ext cx="4409043" cy="25726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 rot="5400000">
            <a:off x="6067489" y="3477232"/>
            <a:ext cx="914400" cy="3130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rganigramme : Disque magnétique 14"/>
          <p:cNvSpPr/>
          <p:nvPr/>
        </p:nvSpPr>
        <p:spPr>
          <a:xfrm>
            <a:off x="5988518" y="4211766"/>
            <a:ext cx="1072342" cy="1870363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Disque magnétique 15"/>
          <p:cNvSpPr/>
          <p:nvPr/>
        </p:nvSpPr>
        <p:spPr>
          <a:xfrm>
            <a:off x="5988518" y="5111668"/>
            <a:ext cx="1072341" cy="970461"/>
          </a:xfrm>
          <a:prstGeom prst="flowChartMagneticDis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860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70320" y="4364182"/>
            <a:ext cx="2621280" cy="64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Évaporation  </a:t>
            </a:r>
            <a:endParaRPr lang="fr-CA" dirty="0"/>
          </a:p>
        </p:txBody>
      </p:sp>
      <p:sp>
        <p:nvSpPr>
          <p:cNvPr id="6" name="Rectangle 5"/>
          <p:cNvSpPr/>
          <p:nvPr/>
        </p:nvSpPr>
        <p:spPr>
          <a:xfrm>
            <a:off x="6350924" y="4006735"/>
            <a:ext cx="66501" cy="989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6350924" y="4987636"/>
            <a:ext cx="2660072" cy="914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8972204" y="4042759"/>
            <a:ext cx="66501" cy="989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4879571" y="1197032"/>
            <a:ext cx="1163782" cy="97258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lèche vers le haut 10"/>
          <p:cNvSpPr/>
          <p:nvPr/>
        </p:nvSpPr>
        <p:spPr>
          <a:xfrm>
            <a:off x="6683433" y="2818015"/>
            <a:ext cx="274320" cy="122474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lèche vers le haut 12"/>
          <p:cNvSpPr/>
          <p:nvPr/>
        </p:nvSpPr>
        <p:spPr>
          <a:xfrm>
            <a:off x="7420494" y="2818015"/>
            <a:ext cx="274320" cy="122474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lèche vers le haut 13"/>
          <p:cNvSpPr/>
          <p:nvPr/>
        </p:nvSpPr>
        <p:spPr>
          <a:xfrm>
            <a:off x="8294716" y="2818015"/>
            <a:ext cx="274320" cy="122474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8720231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5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Secteur</vt:lpstr>
      <vt:lpstr>sédimentation</vt:lpstr>
      <vt:lpstr>Présentation PowerPoint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sédimentation</dc:title>
  <dc:creator>CSBE</dc:creator>
  <cp:lastModifiedBy>CSBE</cp:lastModifiedBy>
  <cp:revision>5</cp:revision>
  <dcterms:created xsi:type="dcterms:W3CDTF">2020-12-11T15:18:18Z</dcterms:created>
  <dcterms:modified xsi:type="dcterms:W3CDTF">2020-12-11T16:00:08Z</dcterms:modified>
</cp:coreProperties>
</file>