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151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340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41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953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765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005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135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055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667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997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563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FD11-4DF8-48ED-A397-188CFD704443}" type="datetimeFigureOut">
              <a:rPr lang="fr-CA" smtClean="0"/>
              <a:t>2020-02-03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F8AE6-2806-40BB-A54E-345EAB0228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038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780" y="289249"/>
            <a:ext cx="10626012" cy="6092890"/>
          </a:xfrm>
        </p:spPr>
        <p:txBody>
          <a:bodyPr/>
          <a:lstStyle/>
          <a:p>
            <a:pPr marL="0" indent="0" algn="ctr">
              <a:buNone/>
            </a:pPr>
            <a:r>
              <a:rPr lang="fr-CA" dirty="0" smtClean="0"/>
              <a:t> Gemini</a:t>
            </a:r>
          </a:p>
          <a:p>
            <a:pPr marL="0" indent="0" algn="ctr">
              <a:buNone/>
            </a:pPr>
            <a:r>
              <a:rPr lang="fr-CA" dirty="0" smtClean="0"/>
              <a:t>Sciences</a:t>
            </a:r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dirty="0" smtClean="0"/>
              <a:t>Présenté a Daniel Blais</a:t>
            </a:r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dirty="0" smtClean="0"/>
              <a:t>Par Nathan Groleau</a:t>
            </a:r>
          </a:p>
          <a:p>
            <a:pPr marL="0" indent="0" algn="ctr">
              <a:buNone/>
            </a:pPr>
            <a:r>
              <a:rPr lang="fr-CA" dirty="0" smtClean="0"/>
              <a:t>02</a:t>
            </a:r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dirty="0" smtClean="0"/>
              <a:t>Écoles secondaire Veilleux</a:t>
            </a:r>
          </a:p>
          <a:p>
            <a:pPr marL="0" indent="0" algn="ctr">
              <a:buNone/>
            </a:pPr>
            <a:endParaRPr lang="fr-CA" dirty="0" smtClean="0"/>
          </a:p>
          <a:p>
            <a:pPr marL="0" indent="0" algn="ctr">
              <a:buNone/>
            </a:pPr>
            <a:r>
              <a:rPr lang="fr-CA" dirty="0" smtClean="0"/>
              <a:t>Date de remise: 5 Février</a:t>
            </a:r>
          </a:p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4814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5"/>
            <a:ext cx="12192000" cy="68564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>
                <a:solidFill>
                  <a:srgbClr val="FF0000"/>
                </a:solidFill>
              </a:rPr>
              <a:t>Gemini </a:t>
            </a:r>
            <a:r>
              <a:rPr lang="fr-CA" dirty="0">
                <a:solidFill>
                  <a:srgbClr val="FF0000"/>
                </a:solidFill>
              </a:rPr>
              <a:t>N</a:t>
            </a:r>
            <a:r>
              <a:rPr lang="fr-CA" dirty="0" smtClean="0">
                <a:solidFill>
                  <a:srgbClr val="FF0000"/>
                </a:solidFill>
              </a:rPr>
              <a:t>asa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8215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11" y="1"/>
            <a:ext cx="5940488" cy="68694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625151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Gemini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CA" dirty="0" err="1" smtClean="0">
                <a:solidFill>
                  <a:srgbClr val="FF0000"/>
                </a:solidFill>
              </a:rPr>
              <a:t>Vaisso</a:t>
            </a:r>
            <a:r>
              <a:rPr lang="fr-CA" dirty="0" smtClean="0">
                <a:solidFill>
                  <a:srgbClr val="FF0000"/>
                </a:solidFill>
              </a:rPr>
              <a:t> spatiale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6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6" y="66574"/>
            <a:ext cx="12078084" cy="679142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FF0000"/>
                </a:solidFill>
              </a:rPr>
              <a:t>Ou?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FF0000"/>
                </a:solidFill>
              </a:rPr>
              <a:t>États-Unis</a:t>
            </a:r>
            <a:endParaRPr lang="fr-CA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2" y="3588732"/>
            <a:ext cx="4371682" cy="24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2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36934"/>
            <a:ext cx="8041821" cy="66515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FF0000"/>
                </a:solidFill>
              </a:rPr>
              <a:t>Quand?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FF0000"/>
                </a:solidFill>
              </a:rPr>
              <a:t>Le 8 avril 1964 au 11 novembre1966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09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51"/>
            <a:ext cx="12192001" cy="686025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à</a:t>
            </a:r>
            <a:r>
              <a:rPr lang="fr-CA" dirty="0" smtClean="0"/>
              <a:t> retenir 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FF0000"/>
                </a:solidFill>
              </a:rPr>
              <a:t>Il rentre 2 astronaute par </a:t>
            </a:r>
            <a:r>
              <a:rPr lang="fr-CA" dirty="0" err="1" smtClean="0">
                <a:solidFill>
                  <a:srgbClr val="FF0000"/>
                </a:solidFill>
              </a:rPr>
              <a:t>véso</a:t>
            </a:r>
            <a:endParaRPr lang="fr-CA" dirty="0" smtClean="0">
              <a:solidFill>
                <a:srgbClr val="FF0000"/>
              </a:solidFill>
            </a:endParaRPr>
          </a:p>
          <a:p>
            <a:pPr algn="ctr"/>
            <a:r>
              <a:rPr lang="fr-CA" dirty="0" smtClean="0">
                <a:solidFill>
                  <a:srgbClr val="FF0000"/>
                </a:solidFill>
              </a:rPr>
              <a:t>Il a eu 12 mission </a:t>
            </a:r>
            <a:r>
              <a:rPr lang="fr-CA" dirty="0" err="1" smtClean="0">
                <a:solidFill>
                  <a:srgbClr val="FF0000"/>
                </a:solidFill>
              </a:rPr>
              <a:t>Gimini</a:t>
            </a:r>
            <a:endParaRPr lang="fr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55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51</Words>
  <Application>Microsoft Office PowerPoint</Application>
  <PresentationFormat>Grand écran</PresentationFormat>
  <Paragraphs>21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Gemini Nasa</vt:lpstr>
      <vt:lpstr>Gemini</vt:lpstr>
      <vt:lpstr>Ou?</vt:lpstr>
      <vt:lpstr>Quand?</vt:lpstr>
      <vt:lpstr>à retenir </vt:lpstr>
    </vt:vector>
  </TitlesOfParts>
  <Company>CSBE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Gemini Nasa</dc:title>
  <dc:creator>CSBE</dc:creator>
  <cp:lastModifiedBy>CSBE</cp:lastModifiedBy>
  <cp:revision>5</cp:revision>
  <dcterms:created xsi:type="dcterms:W3CDTF">2020-02-03T18:48:22Z</dcterms:created>
  <dcterms:modified xsi:type="dcterms:W3CDTF">2020-02-03T19:31:56Z</dcterms:modified>
</cp:coreProperties>
</file>