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01909-995C-43F0-AB65-ECE07390BB68}" type="datetimeFigureOut">
              <a:rPr lang="fr-CA" smtClean="0"/>
              <a:t>2020-02-18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99BC-1A9A-4F3F-88E0-EA18534C5960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Voile actée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 Nathan Groleau</a:t>
            </a:r>
          </a:p>
          <a:p>
            <a:r>
              <a:rPr lang="fr-CA" dirty="0" smtClean="0"/>
              <a:t>MSI</a:t>
            </a:r>
          </a:p>
          <a:p>
            <a:r>
              <a:rPr lang="fr-CA" dirty="0" smtClean="0"/>
              <a:t>18 février</a:t>
            </a:r>
            <a:endParaRPr lang="fr-CA" dirty="0"/>
          </a:p>
        </p:txBody>
      </p:sp>
      <p:pic>
        <p:nvPicPr>
          <p:cNvPr id="3074" name="Picture 2" descr="Résultat de recherche d'images pour &quot;voie lacté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396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4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Résultat de recherche d'images pour &quot;cassiopé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Constellation du nord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97581"/>
            <a:ext cx="4644008" cy="33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3001"/>
            <a:ext cx="4067944" cy="33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4123408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383" y="0"/>
            <a:ext cx="5049617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Constellation du Zodiaque</a:t>
            </a:r>
            <a:endParaRPr lang="fr-CA" dirty="0">
              <a:solidFill>
                <a:srgbClr val="FF0000"/>
              </a:solidFill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42789"/>
            <a:ext cx="5076056" cy="331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3"/>
            <a:ext cx="4223144" cy="46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31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095588"/>
            <a:ext cx="4211960" cy="37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4932040" cy="22048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4211960" y="2204864"/>
            <a:ext cx="720080" cy="4653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ISS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8"/>
            <a:ext cx="9144000" cy="689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T</a:t>
            </a:r>
            <a:r>
              <a:rPr lang="fr-CA" dirty="0" smtClean="0">
                <a:solidFill>
                  <a:srgbClr val="FF0000"/>
                </a:solidFill>
              </a:rPr>
              <a:t>erre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mars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site\sciences_fichiers\jupi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Jupiter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06"/>
            <a:ext cx="9144000" cy="689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Mercure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24"/>
            <a:ext cx="9144000" cy="68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FF0000"/>
                </a:solidFill>
              </a:rPr>
              <a:t>U</a:t>
            </a:r>
            <a:r>
              <a:rPr lang="fr-CA" dirty="0" smtClean="0">
                <a:solidFill>
                  <a:srgbClr val="FF0000"/>
                </a:solidFill>
              </a:rPr>
              <a:t>ranus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998"/>
            <a:ext cx="9144000" cy="68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Venus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084"/>
            <a:ext cx="9143999" cy="688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FF0000"/>
                </a:solidFill>
              </a:rPr>
              <a:t>Neptune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18" y="0"/>
            <a:ext cx="917471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Affichage à l'écran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Voile actée</vt:lpstr>
      <vt:lpstr>Terre</vt:lpstr>
      <vt:lpstr>mars</vt:lpstr>
      <vt:lpstr>Jupiter</vt:lpstr>
      <vt:lpstr>Mercure</vt:lpstr>
      <vt:lpstr>Uranus</vt:lpstr>
      <vt:lpstr>Venus</vt:lpstr>
      <vt:lpstr>Neptune</vt:lpstr>
      <vt:lpstr>Diapositive 9</vt:lpstr>
      <vt:lpstr>Constellation du nord</vt:lpstr>
      <vt:lpstr>Constellation du Zodiaque</vt:lpstr>
      <vt:lpstr>Diapositive 12</vt:lpstr>
      <vt:lpstr>ISS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Voile actée</dc:title>
  <dc:creator>CSBE</dc:creator>
  <cp:lastModifiedBy>CSBE</cp:lastModifiedBy>
  <cp:revision>6</cp:revision>
  <dcterms:created xsi:type="dcterms:W3CDTF">2020-02-18T15:11:35Z</dcterms:created>
  <dcterms:modified xsi:type="dcterms:W3CDTF">2020-02-18T15:51:56Z</dcterms:modified>
</cp:coreProperties>
</file>