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DA9E-E9FD-4247-ABA3-DF4E09B8F46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97271-E456-476D-8D41-7049D66DB3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Distance terre et lune</a:t>
            </a:r>
            <a:br>
              <a:rPr lang="fr-CA" dirty="0" smtClean="0"/>
            </a:br>
            <a:r>
              <a:rPr lang="fr-CA" dirty="0" smtClean="0"/>
              <a:t>sciences</a:t>
            </a:r>
            <a:br>
              <a:rPr lang="fr-CA" dirty="0" smtClean="0"/>
            </a:br>
            <a:r>
              <a:rPr lang="fr-CA" dirty="0" smtClean="0"/>
              <a:t>présenté a Daniel Blais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 smtClean="0"/>
              <a:t>Fait par Nathan G-L</a:t>
            </a:r>
          </a:p>
          <a:p>
            <a:r>
              <a:rPr lang="fr-CA" dirty="0" smtClean="0"/>
              <a:t>Félix-Antoine</a:t>
            </a:r>
          </a:p>
          <a:p>
            <a:r>
              <a:rPr lang="fr-CA" dirty="0" smtClean="0"/>
              <a:t>MSI 1 </a:t>
            </a:r>
          </a:p>
          <a:p>
            <a:r>
              <a:rPr lang="fr-CA" dirty="0" smtClean="0"/>
              <a:t>ESV</a:t>
            </a:r>
          </a:p>
          <a:p>
            <a:r>
              <a:rPr lang="fr-CA" dirty="0" smtClean="0"/>
              <a:t>2020-02-26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But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Étudier la distance terre lune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Hypothèse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Je suppose que le principe de la terre-lune est l’utilisation de </a:t>
            </a:r>
            <a:r>
              <a:rPr lang="fr-CA" dirty="0" err="1" smtClean="0"/>
              <a:t>Rétroreflecteur</a:t>
            </a:r>
            <a:r>
              <a:rPr lang="fr-CA" dirty="0" smtClean="0"/>
              <a:t>.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Matériel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Laser</a:t>
            </a:r>
          </a:p>
          <a:p>
            <a:endParaRPr lang="fr-CA" dirty="0" smtClean="0"/>
          </a:p>
          <a:p>
            <a:r>
              <a:rPr lang="fr-CA" dirty="0" err="1"/>
              <a:t>R</a:t>
            </a:r>
            <a:r>
              <a:rPr lang="fr-CA" dirty="0" err="1" smtClean="0"/>
              <a:t>étroréflecteur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Miroir plans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 1 Prendre deux miroirs Plans en formant un angle de 60 degrés </a:t>
            </a:r>
          </a:p>
          <a:p>
            <a:pPr>
              <a:buNone/>
            </a:pPr>
            <a:r>
              <a:rPr lang="fr-CA" dirty="0" smtClean="0"/>
              <a:t> 2 Envoyer le laser vers l’un des deux miroir  plans.</a:t>
            </a:r>
          </a:p>
          <a:p>
            <a:pPr>
              <a:buNone/>
            </a:pPr>
            <a:r>
              <a:rPr lang="fr-CA" dirty="0" smtClean="0"/>
              <a:t> 3 Prendre une photo</a:t>
            </a:r>
          </a:p>
          <a:p>
            <a:pPr>
              <a:buNone/>
            </a:pPr>
            <a:r>
              <a:rPr lang="fr-CA" dirty="0" smtClean="0"/>
              <a:t> 4 Remplacer les deux miroirs par le </a:t>
            </a:r>
            <a:r>
              <a:rPr lang="fr-CA" dirty="0" err="1" smtClean="0"/>
              <a:t>Rétroreflecteur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 5 Prendre une photo 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Schéma :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187624" y="1916832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115616" y="4581128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>
            <a:off x="2123728" y="206084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5" idx="3"/>
          </p:cNvCxnSpPr>
          <p:nvPr/>
        </p:nvCxnSpPr>
        <p:spPr>
          <a:xfrm flipV="1">
            <a:off x="2195736" y="4725144"/>
            <a:ext cx="432048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1939001">
            <a:off x="5573503" y="1445784"/>
            <a:ext cx="151216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 rot="19898541">
            <a:off x="5595592" y="2195304"/>
            <a:ext cx="151216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5508104" y="3717032"/>
            <a:ext cx="7200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 rot="18818524">
            <a:off x="5934780" y="3501917"/>
            <a:ext cx="133947" cy="123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 rot="3213582">
            <a:off x="5932763" y="4406317"/>
            <a:ext cx="131801" cy="1122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Distance Terre lune</a:t>
            </a:r>
            <a:endParaRPr lang="fr-CA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475656" y="3356992"/>
          <a:ext cx="6096000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016224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 descr="miro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573016"/>
            <a:ext cx="792088" cy="1637928"/>
          </a:xfrm>
          <a:prstGeom prst="rect">
            <a:avLst/>
          </a:prstGeom>
        </p:spPr>
      </p:pic>
      <p:pic>
        <p:nvPicPr>
          <p:cNvPr id="6" name="Image 5" descr="miroir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573016"/>
            <a:ext cx="873562" cy="16379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sz="1600" dirty="0" smtClean="0"/>
              <a:t>1 Qu’arrive-t-il au rayon incliné après avoir réfléchi sur le premier miroir?  Il rebondie sur l'autre miroir</a:t>
            </a:r>
          </a:p>
          <a:p>
            <a:pPr>
              <a:buNone/>
            </a:pPr>
            <a:endParaRPr lang="fr-CA" sz="1600" dirty="0"/>
          </a:p>
          <a:p>
            <a:pPr>
              <a:buNone/>
            </a:pPr>
            <a:r>
              <a:rPr lang="fr-CA" sz="1600" dirty="0" smtClean="0"/>
              <a:t>2 comment se nomme le miroir bizarre en forme triangulaire? </a:t>
            </a:r>
            <a:r>
              <a:rPr lang="fr-CA" sz="1600" dirty="0" err="1" smtClean="0"/>
              <a:t>Rétroreflecteur</a:t>
            </a:r>
            <a:endParaRPr lang="fr-CA" sz="1600" dirty="0" smtClean="0"/>
          </a:p>
          <a:p>
            <a:pPr>
              <a:buNone/>
            </a:pPr>
            <a:endParaRPr lang="fr-CA" sz="1600" dirty="0"/>
          </a:p>
          <a:p>
            <a:pPr>
              <a:buNone/>
            </a:pPr>
            <a:r>
              <a:rPr lang="fr-CA" sz="1600" dirty="0" smtClean="0"/>
              <a:t>3 trouve une image de cet objet  </a:t>
            </a:r>
          </a:p>
          <a:p>
            <a:pPr>
              <a:buNone/>
            </a:pPr>
            <a:endParaRPr lang="fr-CA" sz="1600" dirty="0"/>
          </a:p>
          <a:p>
            <a:pPr>
              <a:buNone/>
            </a:pPr>
            <a:r>
              <a:rPr lang="fr-CA" sz="1600" dirty="0" smtClean="0"/>
              <a:t>4 quand et qui a-t-on placer cet objet sur la lune? Apollo</a:t>
            </a:r>
          </a:p>
          <a:p>
            <a:pPr>
              <a:buNone/>
            </a:pPr>
            <a:endParaRPr lang="fr-CA" sz="1600" dirty="0"/>
          </a:p>
          <a:p>
            <a:pPr>
              <a:buNone/>
            </a:pPr>
            <a:r>
              <a:rPr lang="fr-CA" sz="1600" dirty="0" smtClean="0"/>
              <a:t>5 quelle est la valeur de c dans E=</a:t>
            </a:r>
            <a:r>
              <a:rPr lang="fr-CA" sz="1600" dirty="0" err="1" smtClean="0"/>
              <a:t>mc</a:t>
            </a:r>
            <a:r>
              <a:rPr lang="fr-CA" sz="1600" dirty="0" smtClean="0"/>
              <a:t> au carrée?300000km/s</a:t>
            </a:r>
          </a:p>
          <a:p>
            <a:pPr>
              <a:buNone/>
            </a:pPr>
            <a:endParaRPr lang="fr-CA" sz="1600" dirty="0"/>
          </a:p>
          <a:p>
            <a:pPr>
              <a:buNone/>
            </a:pPr>
            <a:r>
              <a:rPr lang="fr-CA" sz="1600" dirty="0" smtClean="0"/>
              <a:t>6 si le laser prend 2.56 s pour l’aller-retour, combien de temps </a:t>
            </a:r>
            <a:r>
              <a:rPr lang="fr-CA" sz="1600" dirty="0"/>
              <a:t>c</a:t>
            </a:r>
            <a:r>
              <a:rPr lang="fr-CA" sz="1600" dirty="0" smtClean="0"/>
              <a:t>ela fait? 1.28s</a:t>
            </a:r>
          </a:p>
          <a:p>
            <a:pPr>
              <a:buNone/>
            </a:pPr>
            <a:endParaRPr lang="fr-CA" sz="1600" dirty="0"/>
          </a:p>
          <a:p>
            <a:pPr>
              <a:buNone/>
            </a:pPr>
            <a:r>
              <a:rPr lang="fr-CA" sz="1600" dirty="0" smtClean="0"/>
              <a:t>7 si la lumière voyage a une distance de 300000 km/s quelle est la distance terre lune?  384000km</a:t>
            </a:r>
          </a:p>
          <a:p>
            <a:pPr>
              <a:buNone/>
            </a:pPr>
            <a:endParaRPr lang="fr-CA" sz="1600" dirty="0"/>
          </a:p>
        </p:txBody>
      </p:sp>
      <p:pic>
        <p:nvPicPr>
          <p:cNvPr id="2050" name="Picture 2" descr="Résultat de recherche d'images pour &quot;Rétroreflecteu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7" y="2708920"/>
            <a:ext cx="1224136" cy="836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Mon hypothèse </a:t>
            </a:r>
            <a:r>
              <a:rPr lang="fr-CA" smtClean="0"/>
              <a:t>est vrai</a:t>
            </a:r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193</Words>
  <Application>Microsoft Office PowerPoint</Application>
  <PresentationFormat>Affichage à l'écran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           Distance terre et lune sciences présenté a Daniel Blais            </vt:lpstr>
      <vt:lpstr>But :</vt:lpstr>
      <vt:lpstr>Hypothèse :</vt:lpstr>
      <vt:lpstr>Matériel :</vt:lpstr>
      <vt:lpstr>Manipulation :</vt:lpstr>
      <vt:lpstr>Schéma :</vt:lpstr>
      <vt:lpstr>Résultats :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terre et lune sciences présenté a Daniel Blais</dc:title>
  <dc:creator>CSBE</dc:creator>
  <cp:lastModifiedBy>CSBE</cp:lastModifiedBy>
  <cp:revision>14</cp:revision>
  <dcterms:created xsi:type="dcterms:W3CDTF">2020-02-26T15:09:43Z</dcterms:created>
  <dcterms:modified xsi:type="dcterms:W3CDTF">2020-02-28T19:30:23Z</dcterms:modified>
</cp:coreProperties>
</file>