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4DA9E-E9FD-4247-ABA3-DF4E09B8F46C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97271-E456-476D-8D41-7049D66DB3A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4DA9E-E9FD-4247-ABA3-DF4E09B8F46C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97271-E456-476D-8D41-7049D66DB3A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4DA9E-E9FD-4247-ABA3-DF4E09B8F46C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97271-E456-476D-8D41-7049D66DB3A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4DA9E-E9FD-4247-ABA3-DF4E09B8F46C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97271-E456-476D-8D41-7049D66DB3A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4DA9E-E9FD-4247-ABA3-DF4E09B8F46C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97271-E456-476D-8D41-7049D66DB3A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4DA9E-E9FD-4247-ABA3-DF4E09B8F46C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97271-E456-476D-8D41-7049D66DB3A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4DA9E-E9FD-4247-ABA3-DF4E09B8F46C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97271-E456-476D-8D41-7049D66DB3A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4DA9E-E9FD-4247-ABA3-DF4E09B8F46C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97271-E456-476D-8D41-7049D66DB3A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4DA9E-E9FD-4247-ABA3-DF4E09B8F46C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97271-E456-476D-8D41-7049D66DB3A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4DA9E-E9FD-4247-ABA3-DF4E09B8F46C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97271-E456-476D-8D41-7049D66DB3A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4DA9E-E9FD-4247-ABA3-DF4E09B8F46C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97271-E456-476D-8D41-7049D66DB3A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4DA9E-E9FD-4247-ABA3-DF4E09B8F46C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97271-E456-476D-8D41-7049D66DB3A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/>
            </a:r>
            <a:br>
              <a:rPr lang="fr-CA" dirty="0" smtClean="0"/>
            </a:br>
            <a:r>
              <a:rPr lang="fr-CA" dirty="0"/>
              <a:t/>
            </a:r>
            <a:br>
              <a:rPr lang="fr-CA" dirty="0"/>
            </a:br>
            <a:r>
              <a:rPr lang="fr-CA" dirty="0" smtClean="0"/>
              <a:t/>
            </a:r>
            <a:br>
              <a:rPr lang="fr-CA" dirty="0" smtClean="0"/>
            </a:br>
            <a:r>
              <a:rPr lang="fr-CA" dirty="0"/>
              <a:t/>
            </a:r>
            <a:br>
              <a:rPr lang="fr-CA" dirty="0"/>
            </a:br>
            <a:r>
              <a:rPr lang="fr-CA" dirty="0" smtClean="0"/>
              <a:t/>
            </a:r>
            <a:br>
              <a:rPr lang="fr-CA" dirty="0" smtClean="0"/>
            </a:br>
            <a:r>
              <a:rPr lang="fr-CA" dirty="0"/>
              <a:t/>
            </a:r>
            <a:br>
              <a:rPr lang="fr-CA" dirty="0"/>
            </a:br>
            <a:r>
              <a:rPr lang="fr-CA" dirty="0" smtClean="0"/>
              <a:t/>
            </a:r>
            <a:br>
              <a:rPr lang="fr-CA" dirty="0" smtClean="0"/>
            </a:br>
            <a:r>
              <a:rPr lang="fr-CA" dirty="0"/>
              <a:t/>
            </a:r>
            <a:br>
              <a:rPr lang="fr-CA" dirty="0"/>
            </a:br>
            <a:r>
              <a:rPr lang="fr-CA" dirty="0" smtClean="0"/>
              <a:t/>
            </a:r>
            <a:br>
              <a:rPr lang="fr-CA" dirty="0" smtClean="0"/>
            </a:br>
            <a:r>
              <a:rPr lang="fr-CA" dirty="0"/>
              <a:t/>
            </a:r>
            <a:br>
              <a:rPr lang="fr-CA" dirty="0"/>
            </a:br>
            <a:r>
              <a:rPr lang="fr-CA" dirty="0" smtClean="0"/>
              <a:t/>
            </a:r>
            <a:br>
              <a:rPr lang="fr-CA" dirty="0" smtClean="0"/>
            </a:br>
            <a:r>
              <a:rPr lang="fr-CA" dirty="0" smtClean="0"/>
              <a:t>Distance terre et lune</a:t>
            </a:r>
            <a:br>
              <a:rPr lang="fr-CA" dirty="0" smtClean="0"/>
            </a:br>
            <a:r>
              <a:rPr lang="fr-CA" dirty="0" smtClean="0"/>
              <a:t>sciences</a:t>
            </a:r>
            <a:br>
              <a:rPr lang="fr-CA" dirty="0" smtClean="0"/>
            </a:br>
            <a:r>
              <a:rPr lang="fr-CA" dirty="0" smtClean="0"/>
              <a:t>présenté a Daniel Blais</a:t>
            </a:r>
            <a:r>
              <a:rPr lang="fr-CA" dirty="0"/>
              <a:t/>
            </a:r>
            <a:br>
              <a:rPr lang="fr-CA" dirty="0"/>
            </a:br>
            <a:r>
              <a:rPr lang="fr-CA" dirty="0" smtClean="0"/>
              <a:t/>
            </a:r>
            <a:br>
              <a:rPr lang="fr-CA" dirty="0" smtClean="0"/>
            </a:br>
            <a:r>
              <a:rPr lang="fr-CA" dirty="0"/>
              <a:t/>
            </a:r>
            <a:br>
              <a:rPr lang="fr-CA" dirty="0"/>
            </a:br>
            <a:r>
              <a:rPr lang="fr-CA" dirty="0" smtClean="0"/>
              <a:t/>
            </a:r>
            <a:br>
              <a:rPr lang="fr-CA" dirty="0" smtClean="0"/>
            </a:br>
            <a:r>
              <a:rPr lang="fr-CA" dirty="0"/>
              <a:t/>
            </a:r>
            <a:br>
              <a:rPr lang="fr-CA" dirty="0"/>
            </a:br>
            <a:r>
              <a:rPr lang="fr-CA" dirty="0" smtClean="0"/>
              <a:t/>
            </a:r>
            <a:br>
              <a:rPr lang="fr-CA" dirty="0" smtClean="0"/>
            </a:br>
            <a:r>
              <a:rPr lang="fr-CA" dirty="0"/>
              <a:t/>
            </a:r>
            <a:br>
              <a:rPr lang="fr-CA" dirty="0"/>
            </a:br>
            <a:r>
              <a:rPr lang="fr-CA" dirty="0" smtClean="0"/>
              <a:t/>
            </a:r>
            <a:br>
              <a:rPr lang="fr-CA" dirty="0" smtClean="0"/>
            </a:br>
            <a:r>
              <a:rPr lang="fr-CA" dirty="0"/>
              <a:t/>
            </a:r>
            <a:br>
              <a:rPr lang="fr-CA" dirty="0"/>
            </a:br>
            <a:r>
              <a:rPr lang="fr-CA" dirty="0" smtClean="0"/>
              <a:t/>
            </a:r>
            <a:br>
              <a:rPr lang="fr-CA" dirty="0" smtClean="0"/>
            </a:br>
            <a:r>
              <a:rPr lang="fr-CA" dirty="0"/>
              <a:t/>
            </a:r>
            <a:br>
              <a:rPr lang="fr-CA" dirty="0"/>
            </a:br>
            <a:r>
              <a:rPr lang="fr-CA" dirty="0" smtClean="0"/>
              <a:t/>
            </a:r>
            <a:br>
              <a:rPr lang="fr-CA" dirty="0" smtClean="0"/>
            </a:b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CA" dirty="0" smtClean="0"/>
              <a:t>Fait par Nathan G-L</a:t>
            </a:r>
          </a:p>
          <a:p>
            <a:r>
              <a:rPr lang="fr-CA" dirty="0" smtClean="0"/>
              <a:t>Félix-Antoine</a:t>
            </a:r>
          </a:p>
          <a:p>
            <a:r>
              <a:rPr lang="fr-CA" dirty="0" smtClean="0"/>
              <a:t>MSI 1 </a:t>
            </a:r>
          </a:p>
          <a:p>
            <a:r>
              <a:rPr lang="fr-CA" dirty="0" smtClean="0"/>
              <a:t>ESV</a:t>
            </a:r>
          </a:p>
          <a:p>
            <a:r>
              <a:rPr lang="fr-CA" dirty="0" smtClean="0"/>
              <a:t>2020-02-26</a:t>
            </a:r>
          </a:p>
          <a:p>
            <a:endParaRPr lang="fr-C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But :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Étudier la distance terre lune</a:t>
            </a:r>
            <a:endParaRPr lang="fr-C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Hypothèse :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Je suppose que le principe de la terre-lune est l’utilisation de </a:t>
            </a:r>
            <a:r>
              <a:rPr lang="fr-CA" dirty="0" err="1" smtClean="0"/>
              <a:t>Rétroreflecteur</a:t>
            </a:r>
            <a:r>
              <a:rPr lang="fr-CA" dirty="0" smtClean="0"/>
              <a:t>.</a:t>
            </a:r>
            <a:endParaRPr lang="fr-C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Matériel :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 dirty="0" smtClean="0"/>
          </a:p>
          <a:p>
            <a:r>
              <a:rPr lang="fr-CA" dirty="0" smtClean="0"/>
              <a:t>Laser</a:t>
            </a:r>
          </a:p>
          <a:p>
            <a:endParaRPr lang="fr-CA" dirty="0" smtClean="0"/>
          </a:p>
          <a:p>
            <a:r>
              <a:rPr lang="fr-CA" dirty="0" err="1"/>
              <a:t>R</a:t>
            </a:r>
            <a:r>
              <a:rPr lang="fr-CA" dirty="0" err="1" smtClean="0"/>
              <a:t>étroréflecteur</a:t>
            </a:r>
            <a:endParaRPr lang="fr-CA" dirty="0" smtClean="0"/>
          </a:p>
          <a:p>
            <a:endParaRPr lang="fr-CA" dirty="0" smtClean="0"/>
          </a:p>
          <a:p>
            <a:r>
              <a:rPr lang="fr-CA" dirty="0" smtClean="0"/>
              <a:t>Miroir plans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Manipulation :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CA" dirty="0" smtClean="0"/>
              <a:t> 1 Prendre deux miroirs Plans en formant un angle de 60 degrés </a:t>
            </a:r>
          </a:p>
          <a:p>
            <a:pPr>
              <a:buNone/>
            </a:pPr>
            <a:r>
              <a:rPr lang="fr-CA" dirty="0" smtClean="0"/>
              <a:t> 2 Envoyer le laser vers l’un des deux miroir  plans.</a:t>
            </a:r>
          </a:p>
          <a:p>
            <a:pPr>
              <a:buNone/>
            </a:pPr>
            <a:r>
              <a:rPr lang="fr-CA" dirty="0" smtClean="0"/>
              <a:t> 3 Prendre une photo</a:t>
            </a:r>
          </a:p>
          <a:p>
            <a:pPr>
              <a:buNone/>
            </a:pPr>
            <a:r>
              <a:rPr lang="fr-CA" dirty="0" smtClean="0"/>
              <a:t> 4 Remplacer les deux miroirs par le </a:t>
            </a:r>
            <a:r>
              <a:rPr lang="fr-CA" dirty="0" err="1" smtClean="0"/>
              <a:t>Rétroreflecteur</a:t>
            </a:r>
            <a:endParaRPr lang="fr-CA" dirty="0" smtClean="0"/>
          </a:p>
          <a:p>
            <a:pPr>
              <a:buNone/>
            </a:pPr>
            <a:r>
              <a:rPr lang="fr-CA" dirty="0" smtClean="0"/>
              <a:t> 5 Prendre une photo </a:t>
            </a:r>
            <a:endParaRPr lang="fr-C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Schéma :</a:t>
            </a:r>
            <a:endParaRPr lang="fr-CA" dirty="0"/>
          </a:p>
        </p:txBody>
      </p:sp>
      <p:sp>
        <p:nvSpPr>
          <p:cNvPr id="4" name="Rectangle 3"/>
          <p:cNvSpPr/>
          <p:nvPr/>
        </p:nvSpPr>
        <p:spPr>
          <a:xfrm>
            <a:off x="1187624" y="1916832"/>
            <a:ext cx="108012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Rectangle 4"/>
          <p:cNvSpPr/>
          <p:nvPr/>
        </p:nvSpPr>
        <p:spPr>
          <a:xfrm>
            <a:off x="1115616" y="4581128"/>
            <a:ext cx="108012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7" name="Connecteur droit 6"/>
          <p:cNvCxnSpPr/>
          <p:nvPr/>
        </p:nvCxnSpPr>
        <p:spPr>
          <a:xfrm>
            <a:off x="2123728" y="2060848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>
            <a:stCxn id="5" idx="3"/>
          </p:cNvCxnSpPr>
          <p:nvPr/>
        </p:nvCxnSpPr>
        <p:spPr>
          <a:xfrm flipV="1">
            <a:off x="2195736" y="4725144"/>
            <a:ext cx="432048" cy="360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 rot="1939001">
            <a:off x="5573503" y="1445784"/>
            <a:ext cx="1512168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6" name="Rectangle 15"/>
          <p:cNvSpPr/>
          <p:nvPr/>
        </p:nvSpPr>
        <p:spPr>
          <a:xfrm rot="19898541">
            <a:off x="5595592" y="2195304"/>
            <a:ext cx="1512168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7" name="Rectangle 16"/>
          <p:cNvSpPr/>
          <p:nvPr/>
        </p:nvSpPr>
        <p:spPr>
          <a:xfrm>
            <a:off x="5508104" y="3717032"/>
            <a:ext cx="72008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2" name="Rectangle 21"/>
          <p:cNvSpPr/>
          <p:nvPr/>
        </p:nvSpPr>
        <p:spPr>
          <a:xfrm rot="18818524">
            <a:off x="5934780" y="3501917"/>
            <a:ext cx="133947" cy="12365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3" name="Rectangle 22"/>
          <p:cNvSpPr/>
          <p:nvPr/>
        </p:nvSpPr>
        <p:spPr>
          <a:xfrm rot="3213582">
            <a:off x="5932763" y="4406317"/>
            <a:ext cx="131801" cy="11222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Résultats :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Distance Terre lune</a:t>
            </a:r>
            <a:endParaRPr lang="fr-CA" dirty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1475656" y="3356992"/>
          <a:ext cx="6096000" cy="2016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2016224"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CA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pic>
        <p:nvPicPr>
          <p:cNvPr id="5" name="Image 4" descr="miroi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3573016"/>
            <a:ext cx="792088" cy="1637928"/>
          </a:xfrm>
          <a:prstGeom prst="rect">
            <a:avLst/>
          </a:prstGeom>
        </p:spPr>
      </p:pic>
      <p:pic>
        <p:nvPicPr>
          <p:cNvPr id="6" name="Image 5" descr="miroir2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0112" y="3573016"/>
            <a:ext cx="873562" cy="163792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Analyse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CA" sz="1600" dirty="0" smtClean="0"/>
              <a:t>1 Qu’arrive-t-il au rayon incliné après avoir réfléchi sur le premier miroir?  Il rebondie sur l'autre miroir</a:t>
            </a:r>
          </a:p>
          <a:p>
            <a:pPr>
              <a:buNone/>
            </a:pPr>
            <a:endParaRPr lang="fr-CA" sz="1600" dirty="0"/>
          </a:p>
          <a:p>
            <a:pPr>
              <a:buNone/>
            </a:pPr>
            <a:r>
              <a:rPr lang="fr-CA" sz="1600" dirty="0" smtClean="0"/>
              <a:t>2 comment se nomme le miroir bizarre en forme triangulaire? </a:t>
            </a:r>
            <a:r>
              <a:rPr lang="fr-CA" sz="1600" dirty="0" err="1" smtClean="0"/>
              <a:t>Rétroreflecteur</a:t>
            </a:r>
            <a:endParaRPr lang="fr-CA" sz="1600" dirty="0" smtClean="0"/>
          </a:p>
          <a:p>
            <a:pPr>
              <a:buNone/>
            </a:pPr>
            <a:endParaRPr lang="fr-CA" sz="1600" dirty="0"/>
          </a:p>
          <a:p>
            <a:pPr>
              <a:buNone/>
            </a:pPr>
            <a:r>
              <a:rPr lang="fr-CA" sz="1600" dirty="0" smtClean="0"/>
              <a:t>3 trouve une image de cet objet  </a:t>
            </a:r>
          </a:p>
          <a:p>
            <a:pPr>
              <a:buNone/>
            </a:pPr>
            <a:endParaRPr lang="fr-CA" sz="1600" dirty="0"/>
          </a:p>
          <a:p>
            <a:pPr>
              <a:buNone/>
            </a:pPr>
            <a:r>
              <a:rPr lang="fr-CA" sz="1600" dirty="0" smtClean="0"/>
              <a:t>4 quand et qui a-t-on placer cet objet sur la lune? Apollo</a:t>
            </a:r>
          </a:p>
          <a:p>
            <a:pPr>
              <a:buNone/>
            </a:pPr>
            <a:endParaRPr lang="fr-CA" sz="1600" dirty="0"/>
          </a:p>
          <a:p>
            <a:pPr>
              <a:buNone/>
            </a:pPr>
            <a:r>
              <a:rPr lang="fr-CA" sz="1600" dirty="0" smtClean="0"/>
              <a:t>5 quelle est la valeur de c dans E=</a:t>
            </a:r>
            <a:r>
              <a:rPr lang="fr-CA" sz="1600" dirty="0" err="1" smtClean="0"/>
              <a:t>mc</a:t>
            </a:r>
            <a:r>
              <a:rPr lang="fr-CA" sz="1600" dirty="0" smtClean="0"/>
              <a:t> au carrée?300000km/s</a:t>
            </a:r>
          </a:p>
          <a:p>
            <a:pPr>
              <a:buNone/>
            </a:pPr>
            <a:endParaRPr lang="fr-CA" sz="1600" dirty="0"/>
          </a:p>
          <a:p>
            <a:pPr>
              <a:buNone/>
            </a:pPr>
            <a:r>
              <a:rPr lang="fr-CA" sz="1600" dirty="0" smtClean="0"/>
              <a:t>6 si le laser prend 2.56 s pour l’aller-retour, combien de temps </a:t>
            </a:r>
            <a:r>
              <a:rPr lang="fr-CA" sz="1600" dirty="0"/>
              <a:t>c</a:t>
            </a:r>
            <a:r>
              <a:rPr lang="fr-CA" sz="1600" dirty="0" smtClean="0"/>
              <a:t>ela fait? 1.28s</a:t>
            </a:r>
          </a:p>
          <a:p>
            <a:pPr>
              <a:buNone/>
            </a:pPr>
            <a:endParaRPr lang="fr-CA" sz="1600" dirty="0"/>
          </a:p>
          <a:p>
            <a:pPr>
              <a:buNone/>
            </a:pPr>
            <a:r>
              <a:rPr lang="fr-CA" sz="1600" dirty="0" smtClean="0"/>
              <a:t>7 si la lumière voyage a une distance de 300000 km/s quelle est la distance terre lune?  384000km</a:t>
            </a:r>
          </a:p>
          <a:p>
            <a:pPr>
              <a:buNone/>
            </a:pPr>
            <a:endParaRPr lang="fr-CA" sz="1600" dirty="0"/>
          </a:p>
        </p:txBody>
      </p:sp>
      <p:pic>
        <p:nvPicPr>
          <p:cNvPr id="2050" name="Picture 2" descr="Résultat de recherche d'images pour &quot;Rétroreflecteur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7" y="2708920"/>
            <a:ext cx="1224136" cy="8364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Conclusion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Mon hypothèse </a:t>
            </a:r>
            <a:r>
              <a:rPr lang="fr-CA" smtClean="0"/>
              <a:t>est vrai</a:t>
            </a:r>
            <a:endParaRPr lang="fr-CA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193</Words>
  <Application>Microsoft Office PowerPoint</Application>
  <PresentationFormat>Affichage à l'écran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           Distance terre et lune sciences présenté a Daniel Blais            </vt:lpstr>
      <vt:lpstr>But :</vt:lpstr>
      <vt:lpstr>Hypothèse :</vt:lpstr>
      <vt:lpstr>Matériel :</vt:lpstr>
      <vt:lpstr>Manipulation :</vt:lpstr>
      <vt:lpstr>Schéma :</vt:lpstr>
      <vt:lpstr>Résultats :</vt:lpstr>
      <vt:lpstr>Analyse</vt:lpstr>
      <vt:lpstr>Conclusion</vt:lpstr>
    </vt:vector>
  </TitlesOfParts>
  <Company>Commission Scolaire de la Beauce-Etchemin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Distance terre et lune sciences présenté a Daniel Blais</dc:title>
  <dc:creator>CSBE</dc:creator>
  <cp:lastModifiedBy>CSBE</cp:lastModifiedBy>
  <cp:revision>14</cp:revision>
  <dcterms:created xsi:type="dcterms:W3CDTF">2020-02-26T15:09:43Z</dcterms:created>
  <dcterms:modified xsi:type="dcterms:W3CDTF">2020-02-28T19:30:23Z</dcterms:modified>
</cp:coreProperties>
</file>