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032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10EB-A0CA-414B-AE61-5E1C48201FC7}" type="datetimeFigureOut">
              <a:rPr lang="fr-CA" smtClean="0"/>
              <a:t>2019-11-27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0962-88A0-4775-B66D-119A7C6FF44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10EB-A0CA-414B-AE61-5E1C48201FC7}" type="datetimeFigureOut">
              <a:rPr lang="fr-CA" smtClean="0"/>
              <a:t>2019-11-27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0962-88A0-4775-B66D-119A7C6FF44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10EB-A0CA-414B-AE61-5E1C48201FC7}" type="datetimeFigureOut">
              <a:rPr lang="fr-CA" smtClean="0"/>
              <a:t>2019-11-27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0962-88A0-4775-B66D-119A7C6FF44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10EB-A0CA-414B-AE61-5E1C48201FC7}" type="datetimeFigureOut">
              <a:rPr lang="fr-CA" smtClean="0"/>
              <a:t>2019-11-27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0962-88A0-4775-B66D-119A7C6FF44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10EB-A0CA-414B-AE61-5E1C48201FC7}" type="datetimeFigureOut">
              <a:rPr lang="fr-CA" smtClean="0"/>
              <a:t>2019-11-27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0962-88A0-4775-B66D-119A7C6FF44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10EB-A0CA-414B-AE61-5E1C48201FC7}" type="datetimeFigureOut">
              <a:rPr lang="fr-CA" smtClean="0"/>
              <a:t>2019-11-27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0962-88A0-4775-B66D-119A7C6FF44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10EB-A0CA-414B-AE61-5E1C48201FC7}" type="datetimeFigureOut">
              <a:rPr lang="fr-CA" smtClean="0"/>
              <a:t>2019-11-27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0962-88A0-4775-B66D-119A7C6FF44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10EB-A0CA-414B-AE61-5E1C48201FC7}" type="datetimeFigureOut">
              <a:rPr lang="fr-CA" smtClean="0"/>
              <a:t>2019-11-27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0962-88A0-4775-B66D-119A7C6FF44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10EB-A0CA-414B-AE61-5E1C48201FC7}" type="datetimeFigureOut">
              <a:rPr lang="fr-CA" smtClean="0"/>
              <a:t>2019-11-27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0962-88A0-4775-B66D-119A7C6FF44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10EB-A0CA-414B-AE61-5E1C48201FC7}" type="datetimeFigureOut">
              <a:rPr lang="fr-CA" smtClean="0"/>
              <a:t>2019-11-27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0962-88A0-4775-B66D-119A7C6FF44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10EB-A0CA-414B-AE61-5E1C48201FC7}" type="datetimeFigureOut">
              <a:rPr lang="fr-CA" smtClean="0"/>
              <a:t>2019-11-27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0962-88A0-4775-B66D-119A7C6FF44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F10EB-A0CA-414B-AE61-5E1C48201FC7}" type="datetimeFigureOut">
              <a:rPr lang="fr-CA" smtClean="0"/>
              <a:t>2019-11-27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C0962-88A0-4775-B66D-119A7C6FF444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germination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Par Nathan Groleau</a:t>
            </a:r>
            <a:endParaRPr lang="fr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rgbClr val="FF0000"/>
                </a:solidFill>
              </a:rPr>
              <a:t>Graine sèche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83" y="548680"/>
            <a:ext cx="9102717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Graine an germination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11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plantule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rgbClr val="FF0000"/>
                </a:solidFill>
              </a:rPr>
              <a:t>Plante adulte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12</Words>
  <Application>Microsoft Office PowerPoint</Application>
  <PresentationFormat>Affichage à l'écran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germination</vt:lpstr>
      <vt:lpstr>Graine sèche</vt:lpstr>
      <vt:lpstr>Graine an germination</vt:lpstr>
      <vt:lpstr>plantule</vt:lpstr>
      <vt:lpstr>Plante adulte</vt:lpstr>
    </vt:vector>
  </TitlesOfParts>
  <Company>Commission Scolaire de la Beauce-Etchemin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germination</dc:title>
  <dc:creator>CSBE</dc:creator>
  <cp:lastModifiedBy>CSBE</cp:lastModifiedBy>
  <cp:revision>1</cp:revision>
  <dcterms:created xsi:type="dcterms:W3CDTF">2019-11-27T15:57:27Z</dcterms:created>
  <dcterms:modified xsi:type="dcterms:W3CDTF">2019-11-27T16:06:02Z</dcterms:modified>
</cp:coreProperties>
</file>