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956" y="-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DA17-62AA-4AA5-9695-97E9330B744A}" type="datetimeFigureOut">
              <a:rPr lang="fr-CA" smtClean="0"/>
              <a:pPr/>
              <a:t>2019-11-06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AEE05-85C3-47A9-B4E0-7C036BB7DD4F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DA17-62AA-4AA5-9695-97E9330B744A}" type="datetimeFigureOut">
              <a:rPr lang="fr-CA" smtClean="0"/>
              <a:pPr/>
              <a:t>2019-11-06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AEE05-85C3-47A9-B4E0-7C036BB7DD4F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DA17-62AA-4AA5-9695-97E9330B744A}" type="datetimeFigureOut">
              <a:rPr lang="fr-CA" smtClean="0"/>
              <a:pPr/>
              <a:t>2019-11-06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AEE05-85C3-47A9-B4E0-7C036BB7DD4F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DA17-62AA-4AA5-9695-97E9330B744A}" type="datetimeFigureOut">
              <a:rPr lang="fr-CA" smtClean="0"/>
              <a:pPr/>
              <a:t>2019-11-06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AEE05-85C3-47A9-B4E0-7C036BB7DD4F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DA17-62AA-4AA5-9695-97E9330B744A}" type="datetimeFigureOut">
              <a:rPr lang="fr-CA" smtClean="0"/>
              <a:pPr/>
              <a:t>2019-11-06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AEE05-85C3-47A9-B4E0-7C036BB7DD4F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DA17-62AA-4AA5-9695-97E9330B744A}" type="datetimeFigureOut">
              <a:rPr lang="fr-CA" smtClean="0"/>
              <a:pPr/>
              <a:t>2019-11-06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AEE05-85C3-47A9-B4E0-7C036BB7DD4F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DA17-62AA-4AA5-9695-97E9330B744A}" type="datetimeFigureOut">
              <a:rPr lang="fr-CA" smtClean="0"/>
              <a:pPr/>
              <a:t>2019-11-06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AEE05-85C3-47A9-B4E0-7C036BB7DD4F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DA17-62AA-4AA5-9695-97E9330B744A}" type="datetimeFigureOut">
              <a:rPr lang="fr-CA" smtClean="0"/>
              <a:pPr/>
              <a:t>2019-11-06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AEE05-85C3-47A9-B4E0-7C036BB7DD4F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DA17-62AA-4AA5-9695-97E9330B744A}" type="datetimeFigureOut">
              <a:rPr lang="fr-CA" smtClean="0"/>
              <a:pPr/>
              <a:t>2019-11-06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AEE05-85C3-47A9-B4E0-7C036BB7DD4F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DA17-62AA-4AA5-9695-97E9330B744A}" type="datetimeFigureOut">
              <a:rPr lang="fr-CA" smtClean="0"/>
              <a:pPr/>
              <a:t>2019-11-06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AEE05-85C3-47A9-B4E0-7C036BB7DD4F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DA17-62AA-4AA5-9695-97E9330B744A}" type="datetimeFigureOut">
              <a:rPr lang="fr-CA" smtClean="0"/>
              <a:pPr/>
              <a:t>2019-11-06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AEE05-85C3-47A9-B4E0-7C036BB7DD4F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F8DA17-62AA-4AA5-9695-97E9330B744A}" type="datetimeFigureOut">
              <a:rPr lang="fr-CA" smtClean="0"/>
              <a:pPr/>
              <a:t>2019-11-06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0AEE05-85C3-47A9-B4E0-7C036BB7DD4F}" type="slidenum">
              <a:rPr lang="fr-CA" smtClean="0"/>
              <a:pPr/>
              <a:t>‹N°›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smtClean="0"/>
              <a:t>Projet J2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 smtClean="0"/>
              <a:t>Fait par Nathan</a:t>
            </a:r>
            <a:endParaRPr lang="fr-C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7668344" y="4005064"/>
            <a:ext cx="648072" cy="64807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2" name="Rectangle 11"/>
          <p:cNvSpPr/>
          <p:nvPr/>
        </p:nvSpPr>
        <p:spPr>
          <a:xfrm>
            <a:off x="7020272" y="4005064"/>
            <a:ext cx="648072" cy="64807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4" name="Rectangle 13"/>
          <p:cNvSpPr/>
          <p:nvPr/>
        </p:nvSpPr>
        <p:spPr>
          <a:xfrm>
            <a:off x="6372200" y="4005064"/>
            <a:ext cx="648072" cy="64807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5" name="Rectangle 14"/>
          <p:cNvSpPr/>
          <p:nvPr/>
        </p:nvSpPr>
        <p:spPr>
          <a:xfrm>
            <a:off x="5724128" y="4005064"/>
            <a:ext cx="648072" cy="64807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0" name="Rectangle 19"/>
          <p:cNvSpPr/>
          <p:nvPr/>
        </p:nvSpPr>
        <p:spPr>
          <a:xfrm>
            <a:off x="5076056" y="4005064"/>
            <a:ext cx="648072" cy="64807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6" name="Rectangle 15"/>
          <p:cNvSpPr/>
          <p:nvPr/>
        </p:nvSpPr>
        <p:spPr>
          <a:xfrm>
            <a:off x="7668344" y="3356992"/>
            <a:ext cx="648072" cy="64807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7" name="Rectangle 16"/>
          <p:cNvSpPr/>
          <p:nvPr/>
        </p:nvSpPr>
        <p:spPr>
          <a:xfrm>
            <a:off x="7020272" y="3356992"/>
            <a:ext cx="648072" cy="64807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8" name="Rectangle 17"/>
          <p:cNvSpPr/>
          <p:nvPr/>
        </p:nvSpPr>
        <p:spPr>
          <a:xfrm>
            <a:off x="6372200" y="3356992"/>
            <a:ext cx="648072" cy="64807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dirty="0"/>
          </a:p>
        </p:txBody>
      </p:sp>
      <p:sp>
        <p:nvSpPr>
          <p:cNvPr id="11" name="Rectangle 10"/>
          <p:cNvSpPr/>
          <p:nvPr/>
        </p:nvSpPr>
        <p:spPr>
          <a:xfrm>
            <a:off x="7668344" y="2708920"/>
            <a:ext cx="648072" cy="64807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9" name="Rectangle 18"/>
          <p:cNvSpPr/>
          <p:nvPr/>
        </p:nvSpPr>
        <p:spPr>
          <a:xfrm>
            <a:off x="5724128" y="3356992"/>
            <a:ext cx="648072" cy="64807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1" name="Rectangle 20"/>
          <p:cNvSpPr/>
          <p:nvPr/>
        </p:nvSpPr>
        <p:spPr>
          <a:xfrm>
            <a:off x="5076056" y="3356992"/>
            <a:ext cx="648072" cy="64807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3" name="Rectangle 22"/>
          <p:cNvSpPr/>
          <p:nvPr/>
        </p:nvSpPr>
        <p:spPr>
          <a:xfrm>
            <a:off x="4427984" y="4005064"/>
            <a:ext cx="648072" cy="64807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0" name="Rectangle 9"/>
          <p:cNvSpPr/>
          <p:nvPr/>
        </p:nvSpPr>
        <p:spPr>
          <a:xfrm>
            <a:off x="1835696" y="4365104"/>
            <a:ext cx="648072" cy="64807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2" name="Rectangle 21"/>
          <p:cNvSpPr/>
          <p:nvPr/>
        </p:nvSpPr>
        <p:spPr>
          <a:xfrm>
            <a:off x="4427984" y="3356992"/>
            <a:ext cx="648072" cy="64807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187624" y="4365104"/>
            <a:ext cx="648072" cy="64807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Rectangle 7"/>
          <p:cNvSpPr/>
          <p:nvPr/>
        </p:nvSpPr>
        <p:spPr>
          <a:xfrm>
            <a:off x="1835696" y="3717032"/>
            <a:ext cx="648072" cy="64807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Rectangle 6"/>
          <p:cNvSpPr/>
          <p:nvPr/>
        </p:nvSpPr>
        <p:spPr>
          <a:xfrm>
            <a:off x="1187624" y="3717032"/>
            <a:ext cx="648072" cy="64807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dirty="0"/>
          </a:p>
        </p:txBody>
      </p:sp>
      <p:sp>
        <p:nvSpPr>
          <p:cNvPr id="6" name="Rectangle 5"/>
          <p:cNvSpPr/>
          <p:nvPr/>
        </p:nvSpPr>
        <p:spPr>
          <a:xfrm>
            <a:off x="1835696" y="3068960"/>
            <a:ext cx="648072" cy="64807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 smtClean="0"/>
              <a:t>B</a:t>
            </a:r>
          </a:p>
        </p:txBody>
      </p:sp>
      <p:sp>
        <p:nvSpPr>
          <p:cNvPr id="5" name="Rectangle 4"/>
          <p:cNvSpPr/>
          <p:nvPr/>
        </p:nvSpPr>
        <p:spPr>
          <a:xfrm>
            <a:off x="1187624" y="3068960"/>
            <a:ext cx="648072" cy="64807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4" name="Rectangle 3"/>
          <p:cNvSpPr/>
          <p:nvPr/>
        </p:nvSpPr>
        <p:spPr>
          <a:xfrm>
            <a:off x="1187624" y="2132856"/>
            <a:ext cx="648072" cy="64807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dirty="0" smtClean="0"/>
          </a:p>
          <a:p>
            <a:pPr algn="ctr"/>
            <a:r>
              <a:rPr lang="fr-CA" dirty="0"/>
              <a:t>1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Tableau périodique de </a:t>
            </a:r>
            <a:r>
              <a:rPr lang="fr-CA" dirty="0" err="1" smtClean="0"/>
              <a:t>Mendeleiv</a:t>
            </a:r>
            <a:endParaRPr lang="fr-CA" dirty="0"/>
          </a:p>
        </p:txBody>
      </p:sp>
      <p:cxnSp>
        <p:nvCxnSpPr>
          <p:cNvPr id="25" name="Connecteur droit 24"/>
          <p:cNvCxnSpPr/>
          <p:nvPr/>
        </p:nvCxnSpPr>
        <p:spPr>
          <a:xfrm>
            <a:off x="4427984" y="3356992"/>
            <a:ext cx="0" cy="64807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>
            <a:off x="5076056" y="4005064"/>
            <a:ext cx="0" cy="64807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>
            <a:off x="4427984" y="4005064"/>
            <a:ext cx="64807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ZoneTexte 32"/>
          <p:cNvSpPr txBox="1"/>
          <p:nvPr/>
        </p:nvSpPr>
        <p:spPr>
          <a:xfrm>
            <a:off x="2051720" y="2276872"/>
            <a:ext cx="8891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métaux</a:t>
            </a:r>
            <a:endParaRPr lang="fr-CA" dirty="0"/>
          </a:p>
        </p:txBody>
      </p:sp>
      <p:sp>
        <p:nvSpPr>
          <p:cNvPr id="34" name="ZoneTexte 33"/>
          <p:cNvSpPr txBox="1"/>
          <p:nvPr/>
        </p:nvSpPr>
        <p:spPr>
          <a:xfrm>
            <a:off x="5868144" y="2564904"/>
            <a:ext cx="1352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dirty="0" smtClean="0"/>
              <a:t>Non-métaux</a:t>
            </a:r>
            <a:endParaRPr lang="fr-CA" dirty="0"/>
          </a:p>
        </p:txBody>
      </p:sp>
      <p:sp>
        <p:nvSpPr>
          <p:cNvPr id="35" name="ZoneTexte 34"/>
          <p:cNvSpPr txBox="1"/>
          <p:nvPr/>
        </p:nvSpPr>
        <p:spPr>
          <a:xfrm rot="18368940">
            <a:off x="1086537" y="5235118"/>
            <a:ext cx="842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alcalin</a:t>
            </a:r>
            <a:endParaRPr lang="fr-CA" dirty="0"/>
          </a:p>
        </p:txBody>
      </p:sp>
      <p:sp>
        <p:nvSpPr>
          <p:cNvPr id="36" name="ZoneTexte 35"/>
          <p:cNvSpPr txBox="1"/>
          <p:nvPr/>
        </p:nvSpPr>
        <p:spPr>
          <a:xfrm rot="18544636">
            <a:off x="1886355" y="5658909"/>
            <a:ext cx="16765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Alcalino-terreux</a:t>
            </a:r>
            <a:endParaRPr lang="fr-CA" dirty="0"/>
          </a:p>
        </p:txBody>
      </p:sp>
      <p:sp>
        <p:nvSpPr>
          <p:cNvPr id="37" name="ZoneTexte 36"/>
          <p:cNvSpPr txBox="1"/>
          <p:nvPr/>
        </p:nvSpPr>
        <p:spPr>
          <a:xfrm>
            <a:off x="5436096" y="5157192"/>
            <a:ext cx="1275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dirty="0" smtClean="0"/>
              <a:t>métalloïdes</a:t>
            </a:r>
            <a:endParaRPr lang="fr-CA" dirty="0"/>
          </a:p>
        </p:txBody>
      </p:sp>
      <p:sp>
        <p:nvSpPr>
          <p:cNvPr id="38" name="ZoneTexte 37"/>
          <p:cNvSpPr txBox="1"/>
          <p:nvPr/>
        </p:nvSpPr>
        <p:spPr>
          <a:xfrm rot="17451361">
            <a:off x="6231669" y="5589239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halogène</a:t>
            </a:r>
            <a:endParaRPr lang="fr-CA" dirty="0"/>
          </a:p>
        </p:txBody>
      </p:sp>
      <p:sp>
        <p:nvSpPr>
          <p:cNvPr id="39" name="ZoneTexte 38"/>
          <p:cNvSpPr txBox="1"/>
          <p:nvPr/>
        </p:nvSpPr>
        <p:spPr>
          <a:xfrm>
            <a:off x="7668344" y="5517232"/>
            <a:ext cx="12353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dirty="0" smtClean="0"/>
              <a:t>Gaz inertes</a:t>
            </a:r>
          </a:p>
          <a:p>
            <a:r>
              <a:rPr lang="fr-CA" dirty="0" smtClean="0"/>
              <a:t>Gaz rares</a:t>
            </a:r>
            <a:endParaRPr lang="fr-CA" dirty="0"/>
          </a:p>
        </p:txBody>
      </p:sp>
      <p:sp>
        <p:nvSpPr>
          <p:cNvPr id="40" name="ZoneTexte 39"/>
          <p:cNvSpPr txBox="1"/>
          <p:nvPr/>
        </p:nvSpPr>
        <p:spPr>
          <a:xfrm>
            <a:off x="1187624" y="2132856"/>
            <a:ext cx="7115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H</a:t>
            </a:r>
          </a:p>
          <a:p>
            <a:r>
              <a:rPr lang="fr-CA" dirty="0" smtClean="0"/>
              <a:t>1</a:t>
            </a:r>
            <a:endParaRPr lang="fr-CA" dirty="0"/>
          </a:p>
        </p:txBody>
      </p:sp>
      <p:sp>
        <p:nvSpPr>
          <p:cNvPr id="41" name="ZoneTexte 40"/>
          <p:cNvSpPr txBox="1"/>
          <p:nvPr/>
        </p:nvSpPr>
        <p:spPr>
          <a:xfrm>
            <a:off x="1187624" y="3068960"/>
            <a:ext cx="648072" cy="648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Li</a:t>
            </a:r>
          </a:p>
          <a:p>
            <a:r>
              <a:rPr lang="fr-CA" dirty="0" smtClean="0"/>
              <a:t>3</a:t>
            </a:r>
            <a:endParaRPr lang="fr-CA" dirty="0"/>
          </a:p>
        </p:txBody>
      </p:sp>
      <p:sp>
        <p:nvSpPr>
          <p:cNvPr id="42" name="ZoneTexte 41"/>
          <p:cNvSpPr txBox="1"/>
          <p:nvPr/>
        </p:nvSpPr>
        <p:spPr>
          <a:xfrm>
            <a:off x="2051720" y="3140968"/>
            <a:ext cx="4219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BE</a:t>
            </a:r>
          </a:p>
          <a:p>
            <a:r>
              <a:rPr lang="fr-CA" dirty="0" smtClean="0"/>
              <a:t>4</a:t>
            </a:r>
            <a:endParaRPr lang="fr-CA" dirty="0"/>
          </a:p>
        </p:txBody>
      </p:sp>
      <p:sp>
        <p:nvSpPr>
          <p:cNvPr id="43" name="ZoneTexte 42"/>
          <p:cNvSpPr txBox="1"/>
          <p:nvPr/>
        </p:nvSpPr>
        <p:spPr>
          <a:xfrm>
            <a:off x="1259632" y="3717032"/>
            <a:ext cx="576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NA</a:t>
            </a:r>
          </a:p>
          <a:p>
            <a:r>
              <a:rPr lang="fr-CA" dirty="0" smtClean="0"/>
              <a:t>11</a:t>
            </a:r>
            <a:endParaRPr lang="fr-CA" dirty="0"/>
          </a:p>
        </p:txBody>
      </p:sp>
      <p:sp>
        <p:nvSpPr>
          <p:cNvPr id="44" name="ZoneTexte 43"/>
          <p:cNvSpPr txBox="1"/>
          <p:nvPr/>
        </p:nvSpPr>
        <p:spPr>
          <a:xfrm>
            <a:off x="1835696" y="3717032"/>
            <a:ext cx="9597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MG</a:t>
            </a:r>
          </a:p>
          <a:p>
            <a:r>
              <a:rPr lang="fr-CA" dirty="0" smtClean="0"/>
              <a:t>12</a:t>
            </a:r>
            <a:endParaRPr lang="fr-CA" dirty="0"/>
          </a:p>
        </p:txBody>
      </p:sp>
      <p:sp>
        <p:nvSpPr>
          <p:cNvPr id="45" name="ZoneTexte 44"/>
          <p:cNvSpPr txBox="1"/>
          <p:nvPr/>
        </p:nvSpPr>
        <p:spPr>
          <a:xfrm>
            <a:off x="1187624" y="4365104"/>
            <a:ext cx="706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K</a:t>
            </a:r>
          </a:p>
          <a:p>
            <a:r>
              <a:rPr lang="fr-CA" dirty="0" smtClean="0"/>
              <a:t>19</a:t>
            </a:r>
            <a:endParaRPr lang="fr-CA" dirty="0"/>
          </a:p>
        </p:txBody>
      </p:sp>
      <p:sp>
        <p:nvSpPr>
          <p:cNvPr id="46" name="ZoneTexte 45"/>
          <p:cNvSpPr txBox="1"/>
          <p:nvPr/>
        </p:nvSpPr>
        <p:spPr>
          <a:xfrm>
            <a:off x="4499992" y="3356992"/>
            <a:ext cx="3097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dirty="0" smtClean="0"/>
              <a:t>B</a:t>
            </a:r>
          </a:p>
          <a:p>
            <a:r>
              <a:rPr lang="fr-CA" dirty="0" smtClean="0"/>
              <a:t>5</a:t>
            </a:r>
            <a:endParaRPr lang="fr-CA" dirty="0"/>
          </a:p>
        </p:txBody>
      </p:sp>
      <p:sp>
        <p:nvSpPr>
          <p:cNvPr id="47" name="ZoneTexte 46"/>
          <p:cNvSpPr txBox="1"/>
          <p:nvPr/>
        </p:nvSpPr>
        <p:spPr>
          <a:xfrm>
            <a:off x="1835696" y="4365104"/>
            <a:ext cx="7291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CA</a:t>
            </a:r>
          </a:p>
          <a:p>
            <a:r>
              <a:rPr lang="fr-CA" dirty="0" smtClean="0"/>
              <a:t>20</a:t>
            </a:r>
            <a:endParaRPr lang="fr-CA" dirty="0"/>
          </a:p>
        </p:txBody>
      </p:sp>
      <p:sp>
        <p:nvSpPr>
          <p:cNvPr id="48" name="ZoneTexte 47"/>
          <p:cNvSpPr txBox="1"/>
          <p:nvPr/>
        </p:nvSpPr>
        <p:spPr>
          <a:xfrm>
            <a:off x="4427984" y="4005064"/>
            <a:ext cx="7035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AL</a:t>
            </a:r>
          </a:p>
          <a:p>
            <a:r>
              <a:rPr lang="fr-CA" dirty="0" smtClean="0"/>
              <a:t>13</a:t>
            </a:r>
            <a:endParaRPr lang="fr-CA" dirty="0"/>
          </a:p>
        </p:txBody>
      </p:sp>
      <p:sp>
        <p:nvSpPr>
          <p:cNvPr id="49" name="ZoneTexte 48"/>
          <p:cNvSpPr txBox="1"/>
          <p:nvPr/>
        </p:nvSpPr>
        <p:spPr>
          <a:xfrm>
            <a:off x="5076056" y="3356992"/>
            <a:ext cx="6681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C</a:t>
            </a:r>
          </a:p>
          <a:p>
            <a:r>
              <a:rPr lang="fr-CA" dirty="0" smtClean="0"/>
              <a:t>6</a:t>
            </a:r>
            <a:endParaRPr lang="fr-CA" dirty="0"/>
          </a:p>
        </p:txBody>
      </p:sp>
      <p:sp>
        <p:nvSpPr>
          <p:cNvPr id="50" name="ZoneTexte 49"/>
          <p:cNvSpPr txBox="1"/>
          <p:nvPr/>
        </p:nvSpPr>
        <p:spPr>
          <a:xfrm>
            <a:off x="5724128" y="3429000"/>
            <a:ext cx="3016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N</a:t>
            </a:r>
            <a:r>
              <a:rPr lang="fr-CA" dirty="0" smtClean="0"/>
              <a:t>7</a:t>
            </a:r>
            <a:endParaRPr lang="fr-CA" dirty="0"/>
          </a:p>
        </p:txBody>
      </p:sp>
      <p:sp>
        <p:nvSpPr>
          <p:cNvPr id="51" name="ZoneTexte 50"/>
          <p:cNvSpPr txBox="1"/>
          <p:nvPr/>
        </p:nvSpPr>
        <p:spPr>
          <a:xfrm>
            <a:off x="7668344" y="2708920"/>
            <a:ext cx="8011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HE</a:t>
            </a:r>
          </a:p>
          <a:p>
            <a:r>
              <a:rPr lang="fr-CA" dirty="0" smtClean="0"/>
              <a:t>2</a:t>
            </a:r>
            <a:endParaRPr lang="fr-CA" dirty="0"/>
          </a:p>
        </p:txBody>
      </p:sp>
      <p:sp>
        <p:nvSpPr>
          <p:cNvPr id="52" name="ZoneTexte 51"/>
          <p:cNvSpPr txBox="1"/>
          <p:nvPr/>
        </p:nvSpPr>
        <p:spPr>
          <a:xfrm>
            <a:off x="6372200" y="3356992"/>
            <a:ext cx="5529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O</a:t>
            </a:r>
          </a:p>
          <a:p>
            <a:r>
              <a:rPr lang="fr-CA" dirty="0" smtClean="0"/>
              <a:t>8</a:t>
            </a:r>
            <a:endParaRPr lang="fr-CA" dirty="0"/>
          </a:p>
        </p:txBody>
      </p:sp>
      <p:sp>
        <p:nvSpPr>
          <p:cNvPr id="53" name="ZoneTexte 52"/>
          <p:cNvSpPr txBox="1"/>
          <p:nvPr/>
        </p:nvSpPr>
        <p:spPr>
          <a:xfrm>
            <a:off x="7020272" y="3356992"/>
            <a:ext cx="6617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F</a:t>
            </a:r>
          </a:p>
          <a:p>
            <a:r>
              <a:rPr lang="fr-CA" dirty="0" smtClean="0"/>
              <a:t>9</a:t>
            </a:r>
            <a:endParaRPr lang="fr-CA" dirty="0"/>
          </a:p>
        </p:txBody>
      </p:sp>
      <p:sp>
        <p:nvSpPr>
          <p:cNvPr id="54" name="ZoneTexte 53"/>
          <p:cNvSpPr txBox="1"/>
          <p:nvPr/>
        </p:nvSpPr>
        <p:spPr>
          <a:xfrm>
            <a:off x="7668344" y="3356992"/>
            <a:ext cx="7339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NE</a:t>
            </a:r>
          </a:p>
          <a:p>
            <a:r>
              <a:rPr lang="fr-CA" dirty="0" smtClean="0"/>
              <a:t>10</a:t>
            </a:r>
            <a:endParaRPr lang="fr-CA" dirty="0"/>
          </a:p>
        </p:txBody>
      </p:sp>
      <p:sp>
        <p:nvSpPr>
          <p:cNvPr id="55" name="ZoneTexte 54"/>
          <p:cNvSpPr txBox="1"/>
          <p:nvPr/>
        </p:nvSpPr>
        <p:spPr>
          <a:xfrm>
            <a:off x="5076056" y="4005064"/>
            <a:ext cx="634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SI</a:t>
            </a:r>
          </a:p>
          <a:p>
            <a:r>
              <a:rPr lang="fr-CA" dirty="0" smtClean="0"/>
              <a:t>14</a:t>
            </a:r>
            <a:endParaRPr lang="fr-CA" dirty="0"/>
          </a:p>
        </p:txBody>
      </p:sp>
      <p:sp>
        <p:nvSpPr>
          <p:cNvPr id="56" name="ZoneTexte 55"/>
          <p:cNvSpPr txBox="1"/>
          <p:nvPr/>
        </p:nvSpPr>
        <p:spPr>
          <a:xfrm>
            <a:off x="5724128" y="4005064"/>
            <a:ext cx="576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P</a:t>
            </a:r>
          </a:p>
          <a:p>
            <a:r>
              <a:rPr lang="fr-CA" dirty="0" smtClean="0"/>
              <a:t>15</a:t>
            </a:r>
            <a:endParaRPr lang="fr-CA" dirty="0"/>
          </a:p>
        </p:txBody>
      </p:sp>
      <p:sp>
        <p:nvSpPr>
          <p:cNvPr id="57" name="ZoneTexte 56"/>
          <p:cNvSpPr txBox="1"/>
          <p:nvPr/>
        </p:nvSpPr>
        <p:spPr>
          <a:xfrm>
            <a:off x="6372200" y="4005064"/>
            <a:ext cx="7787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S</a:t>
            </a:r>
          </a:p>
          <a:p>
            <a:r>
              <a:rPr lang="fr-CA" dirty="0" smtClean="0"/>
              <a:t>16</a:t>
            </a:r>
            <a:endParaRPr lang="fr-CA" dirty="0"/>
          </a:p>
        </p:txBody>
      </p:sp>
      <p:sp>
        <p:nvSpPr>
          <p:cNvPr id="58" name="ZoneTexte 57"/>
          <p:cNvSpPr txBox="1"/>
          <p:nvPr/>
        </p:nvSpPr>
        <p:spPr>
          <a:xfrm>
            <a:off x="7020272" y="4005064"/>
            <a:ext cx="850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CL</a:t>
            </a:r>
          </a:p>
          <a:p>
            <a:r>
              <a:rPr lang="fr-CA" dirty="0" smtClean="0"/>
              <a:t>17</a:t>
            </a:r>
            <a:endParaRPr lang="fr-CA" dirty="0"/>
          </a:p>
        </p:txBody>
      </p:sp>
      <p:sp>
        <p:nvSpPr>
          <p:cNvPr id="59" name="ZoneTexte 58"/>
          <p:cNvSpPr txBox="1"/>
          <p:nvPr/>
        </p:nvSpPr>
        <p:spPr>
          <a:xfrm>
            <a:off x="7668344" y="4005064"/>
            <a:ext cx="9468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AR</a:t>
            </a:r>
          </a:p>
          <a:p>
            <a:r>
              <a:rPr lang="fr-CA" dirty="0" smtClean="0"/>
              <a:t>18</a:t>
            </a:r>
            <a:endParaRPr lang="fr-C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60</Words>
  <Application>Microsoft Office PowerPoint</Application>
  <PresentationFormat>Affichage à l'écran (4:3)</PresentationFormat>
  <Paragraphs>53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Projet J2</vt:lpstr>
      <vt:lpstr>Tableau périodique de Mendeleiv</vt:lpstr>
    </vt:vector>
  </TitlesOfParts>
  <Company>Commission Scolaire de la Beauce-Etchemin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Projet J2</dc:title>
  <dc:creator>CSBE</dc:creator>
  <cp:lastModifiedBy>Utilisateur</cp:lastModifiedBy>
  <cp:revision>4</cp:revision>
  <dcterms:created xsi:type="dcterms:W3CDTF">2019-10-30T14:46:56Z</dcterms:created>
  <dcterms:modified xsi:type="dcterms:W3CDTF">2019-11-07T02:10:33Z</dcterms:modified>
</cp:coreProperties>
</file>