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5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DA17-62AA-4AA5-9695-97E9330B744A}" type="datetimeFigureOut">
              <a:rPr lang="fr-CA" smtClean="0"/>
              <a:pPr/>
              <a:t>2019-11-06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AEE05-85C3-47A9-B4E0-7C036BB7DD4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J2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Nathan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668344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7020272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6372200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5724128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5076056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7668344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7020272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6372200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1" name="Rectangle 10"/>
          <p:cNvSpPr/>
          <p:nvPr/>
        </p:nvSpPr>
        <p:spPr>
          <a:xfrm>
            <a:off x="7668344" y="270892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5724128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5076056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4427984" y="400506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1835696" y="436510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4427984" y="335699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4" y="4365104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1835696" y="371703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187624" y="3717032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1835696" y="306896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B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7624" y="3068960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1187624" y="2132856"/>
            <a:ext cx="64807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/>
          </a:p>
          <a:p>
            <a:pPr algn="ctr"/>
            <a:r>
              <a:rPr lang="fr-CA" dirty="0"/>
              <a:t>1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Tableau périodique de </a:t>
            </a:r>
            <a:r>
              <a:rPr lang="fr-CA" dirty="0" err="1" smtClean="0"/>
              <a:t>Mendeleiv</a:t>
            </a:r>
            <a:endParaRPr lang="fr-CA" dirty="0"/>
          </a:p>
        </p:txBody>
      </p:sp>
      <p:cxnSp>
        <p:nvCxnSpPr>
          <p:cNvPr id="25" name="Connecteur droit 24"/>
          <p:cNvCxnSpPr/>
          <p:nvPr/>
        </p:nvCxnSpPr>
        <p:spPr>
          <a:xfrm>
            <a:off x="4427984" y="3356992"/>
            <a:ext cx="0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5076056" y="4005064"/>
            <a:ext cx="0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4427984" y="4005064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2051720" y="2276872"/>
            <a:ext cx="88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métaux</a:t>
            </a:r>
            <a:endParaRPr lang="fr-CA" dirty="0"/>
          </a:p>
        </p:txBody>
      </p:sp>
      <p:sp>
        <p:nvSpPr>
          <p:cNvPr id="34" name="ZoneTexte 33"/>
          <p:cNvSpPr txBox="1"/>
          <p:nvPr/>
        </p:nvSpPr>
        <p:spPr>
          <a:xfrm>
            <a:off x="5868144" y="2564904"/>
            <a:ext cx="135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Non-métaux</a:t>
            </a:r>
            <a:endParaRPr lang="fr-CA" dirty="0"/>
          </a:p>
        </p:txBody>
      </p:sp>
      <p:sp>
        <p:nvSpPr>
          <p:cNvPr id="35" name="ZoneTexte 34"/>
          <p:cNvSpPr txBox="1"/>
          <p:nvPr/>
        </p:nvSpPr>
        <p:spPr>
          <a:xfrm rot="18368940">
            <a:off x="1086537" y="5235118"/>
            <a:ext cx="84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alcalin</a:t>
            </a:r>
            <a:endParaRPr lang="fr-CA" dirty="0"/>
          </a:p>
        </p:txBody>
      </p:sp>
      <p:sp>
        <p:nvSpPr>
          <p:cNvPr id="36" name="ZoneTexte 35"/>
          <p:cNvSpPr txBox="1"/>
          <p:nvPr/>
        </p:nvSpPr>
        <p:spPr>
          <a:xfrm rot="18544636">
            <a:off x="1886355" y="5658909"/>
            <a:ext cx="1676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Alcalino-terreux</a:t>
            </a:r>
            <a:endParaRPr lang="fr-CA" dirty="0"/>
          </a:p>
        </p:txBody>
      </p:sp>
      <p:sp>
        <p:nvSpPr>
          <p:cNvPr id="37" name="ZoneTexte 36"/>
          <p:cNvSpPr txBox="1"/>
          <p:nvPr/>
        </p:nvSpPr>
        <p:spPr>
          <a:xfrm>
            <a:off x="5436096" y="5157192"/>
            <a:ext cx="127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métalloïdes</a:t>
            </a:r>
            <a:endParaRPr lang="fr-CA" dirty="0"/>
          </a:p>
        </p:txBody>
      </p:sp>
      <p:sp>
        <p:nvSpPr>
          <p:cNvPr id="38" name="ZoneTexte 37"/>
          <p:cNvSpPr txBox="1"/>
          <p:nvPr/>
        </p:nvSpPr>
        <p:spPr>
          <a:xfrm rot="17451361">
            <a:off x="6231669" y="558923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halogène</a:t>
            </a:r>
            <a:endParaRPr lang="fr-CA" dirty="0"/>
          </a:p>
        </p:txBody>
      </p:sp>
      <p:sp>
        <p:nvSpPr>
          <p:cNvPr id="39" name="ZoneTexte 38"/>
          <p:cNvSpPr txBox="1"/>
          <p:nvPr/>
        </p:nvSpPr>
        <p:spPr>
          <a:xfrm>
            <a:off x="7668344" y="5517232"/>
            <a:ext cx="1235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Gaz inertes</a:t>
            </a:r>
          </a:p>
          <a:p>
            <a:r>
              <a:rPr lang="fr-CA" dirty="0" smtClean="0"/>
              <a:t>Gaz rares</a:t>
            </a:r>
            <a:endParaRPr lang="fr-CA" dirty="0"/>
          </a:p>
        </p:txBody>
      </p:sp>
      <p:sp>
        <p:nvSpPr>
          <p:cNvPr id="40" name="ZoneTexte 39"/>
          <p:cNvSpPr txBox="1"/>
          <p:nvPr/>
        </p:nvSpPr>
        <p:spPr>
          <a:xfrm>
            <a:off x="1187624" y="2132856"/>
            <a:ext cx="71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H</a:t>
            </a:r>
          </a:p>
          <a:p>
            <a:r>
              <a:rPr lang="fr-CA" dirty="0" smtClean="0"/>
              <a:t>1</a:t>
            </a:r>
            <a:endParaRPr lang="fr-CA" dirty="0"/>
          </a:p>
        </p:txBody>
      </p:sp>
      <p:sp>
        <p:nvSpPr>
          <p:cNvPr id="41" name="ZoneTexte 40"/>
          <p:cNvSpPr txBox="1"/>
          <p:nvPr/>
        </p:nvSpPr>
        <p:spPr>
          <a:xfrm>
            <a:off x="1187624" y="3068960"/>
            <a:ext cx="648072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</a:t>
            </a:r>
          </a:p>
          <a:p>
            <a:r>
              <a:rPr lang="fr-CA" dirty="0" smtClean="0"/>
              <a:t>3</a:t>
            </a:r>
            <a:endParaRPr lang="fr-CA" dirty="0"/>
          </a:p>
        </p:txBody>
      </p:sp>
      <p:sp>
        <p:nvSpPr>
          <p:cNvPr id="42" name="ZoneTexte 41"/>
          <p:cNvSpPr txBox="1"/>
          <p:nvPr/>
        </p:nvSpPr>
        <p:spPr>
          <a:xfrm>
            <a:off x="2051720" y="3140968"/>
            <a:ext cx="42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BE</a:t>
            </a:r>
          </a:p>
          <a:p>
            <a:r>
              <a:rPr lang="fr-CA" dirty="0" smtClean="0"/>
              <a:t>4</a:t>
            </a:r>
            <a:endParaRPr lang="fr-CA" dirty="0"/>
          </a:p>
        </p:txBody>
      </p:sp>
      <p:sp>
        <p:nvSpPr>
          <p:cNvPr id="43" name="ZoneTexte 42"/>
          <p:cNvSpPr txBox="1"/>
          <p:nvPr/>
        </p:nvSpPr>
        <p:spPr>
          <a:xfrm>
            <a:off x="1259632" y="3717032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NA</a:t>
            </a:r>
          </a:p>
          <a:p>
            <a:r>
              <a:rPr lang="fr-CA" dirty="0" smtClean="0"/>
              <a:t>11</a:t>
            </a:r>
            <a:endParaRPr lang="fr-CA" dirty="0"/>
          </a:p>
        </p:txBody>
      </p:sp>
      <p:sp>
        <p:nvSpPr>
          <p:cNvPr id="44" name="ZoneTexte 43"/>
          <p:cNvSpPr txBox="1"/>
          <p:nvPr/>
        </p:nvSpPr>
        <p:spPr>
          <a:xfrm>
            <a:off x="1835696" y="3717032"/>
            <a:ext cx="959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MG</a:t>
            </a:r>
          </a:p>
          <a:p>
            <a:r>
              <a:rPr lang="fr-CA" dirty="0" smtClean="0"/>
              <a:t>12</a:t>
            </a:r>
            <a:endParaRPr lang="fr-CA" dirty="0"/>
          </a:p>
        </p:txBody>
      </p:sp>
      <p:sp>
        <p:nvSpPr>
          <p:cNvPr id="45" name="ZoneTexte 44"/>
          <p:cNvSpPr txBox="1"/>
          <p:nvPr/>
        </p:nvSpPr>
        <p:spPr>
          <a:xfrm>
            <a:off x="1187624" y="4365104"/>
            <a:ext cx="706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K</a:t>
            </a:r>
          </a:p>
          <a:p>
            <a:r>
              <a:rPr lang="fr-CA" dirty="0" smtClean="0"/>
              <a:t>19</a:t>
            </a:r>
            <a:endParaRPr lang="fr-CA" dirty="0"/>
          </a:p>
        </p:txBody>
      </p:sp>
      <p:sp>
        <p:nvSpPr>
          <p:cNvPr id="46" name="ZoneTexte 45"/>
          <p:cNvSpPr txBox="1"/>
          <p:nvPr/>
        </p:nvSpPr>
        <p:spPr>
          <a:xfrm>
            <a:off x="4499992" y="3356992"/>
            <a:ext cx="309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B</a:t>
            </a:r>
          </a:p>
          <a:p>
            <a:r>
              <a:rPr lang="fr-CA" dirty="0" smtClean="0"/>
              <a:t>5</a:t>
            </a:r>
            <a:endParaRPr lang="fr-CA" dirty="0"/>
          </a:p>
        </p:txBody>
      </p:sp>
      <p:sp>
        <p:nvSpPr>
          <p:cNvPr id="47" name="ZoneTexte 46"/>
          <p:cNvSpPr txBox="1"/>
          <p:nvPr/>
        </p:nvSpPr>
        <p:spPr>
          <a:xfrm>
            <a:off x="1835696" y="4365104"/>
            <a:ext cx="72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CA</a:t>
            </a:r>
          </a:p>
          <a:p>
            <a:r>
              <a:rPr lang="fr-CA" dirty="0" smtClean="0"/>
              <a:t>20</a:t>
            </a:r>
            <a:endParaRPr lang="fr-CA" dirty="0"/>
          </a:p>
        </p:txBody>
      </p:sp>
      <p:sp>
        <p:nvSpPr>
          <p:cNvPr id="48" name="ZoneTexte 47"/>
          <p:cNvSpPr txBox="1"/>
          <p:nvPr/>
        </p:nvSpPr>
        <p:spPr>
          <a:xfrm>
            <a:off x="4427984" y="4005064"/>
            <a:ext cx="703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AL</a:t>
            </a:r>
          </a:p>
          <a:p>
            <a:r>
              <a:rPr lang="fr-CA" dirty="0" smtClean="0"/>
              <a:t>13</a:t>
            </a:r>
            <a:endParaRPr lang="fr-CA" dirty="0"/>
          </a:p>
        </p:txBody>
      </p:sp>
      <p:sp>
        <p:nvSpPr>
          <p:cNvPr id="49" name="ZoneTexte 48"/>
          <p:cNvSpPr txBox="1"/>
          <p:nvPr/>
        </p:nvSpPr>
        <p:spPr>
          <a:xfrm>
            <a:off x="5076056" y="3356992"/>
            <a:ext cx="668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</a:t>
            </a:r>
          </a:p>
          <a:p>
            <a:r>
              <a:rPr lang="fr-CA" dirty="0" smtClean="0"/>
              <a:t>6</a:t>
            </a:r>
            <a:endParaRPr lang="fr-CA" dirty="0"/>
          </a:p>
        </p:txBody>
      </p:sp>
      <p:sp>
        <p:nvSpPr>
          <p:cNvPr id="50" name="ZoneTexte 49"/>
          <p:cNvSpPr txBox="1"/>
          <p:nvPr/>
        </p:nvSpPr>
        <p:spPr>
          <a:xfrm>
            <a:off x="5724128" y="3429000"/>
            <a:ext cx="301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</a:t>
            </a:r>
            <a:r>
              <a:rPr lang="fr-CA" dirty="0" smtClean="0"/>
              <a:t>7</a:t>
            </a:r>
            <a:endParaRPr lang="fr-CA" dirty="0"/>
          </a:p>
        </p:txBody>
      </p:sp>
      <p:sp>
        <p:nvSpPr>
          <p:cNvPr id="51" name="ZoneTexte 50"/>
          <p:cNvSpPr txBox="1"/>
          <p:nvPr/>
        </p:nvSpPr>
        <p:spPr>
          <a:xfrm>
            <a:off x="7668344" y="2708920"/>
            <a:ext cx="801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HE</a:t>
            </a:r>
          </a:p>
          <a:p>
            <a:r>
              <a:rPr lang="fr-CA" dirty="0" smtClean="0"/>
              <a:t>2</a:t>
            </a:r>
            <a:endParaRPr lang="fr-CA" dirty="0"/>
          </a:p>
        </p:txBody>
      </p:sp>
      <p:sp>
        <p:nvSpPr>
          <p:cNvPr id="52" name="ZoneTexte 51"/>
          <p:cNvSpPr txBox="1"/>
          <p:nvPr/>
        </p:nvSpPr>
        <p:spPr>
          <a:xfrm>
            <a:off x="6372200" y="3356992"/>
            <a:ext cx="552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O</a:t>
            </a:r>
          </a:p>
          <a:p>
            <a:r>
              <a:rPr lang="fr-CA" dirty="0" smtClean="0"/>
              <a:t>8</a:t>
            </a:r>
            <a:endParaRPr lang="fr-CA" dirty="0"/>
          </a:p>
        </p:txBody>
      </p:sp>
      <p:sp>
        <p:nvSpPr>
          <p:cNvPr id="53" name="ZoneTexte 52"/>
          <p:cNvSpPr txBox="1"/>
          <p:nvPr/>
        </p:nvSpPr>
        <p:spPr>
          <a:xfrm>
            <a:off x="7020272" y="3356992"/>
            <a:ext cx="661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</a:t>
            </a:r>
          </a:p>
          <a:p>
            <a:r>
              <a:rPr lang="fr-CA" dirty="0" smtClean="0"/>
              <a:t>9</a:t>
            </a:r>
            <a:endParaRPr lang="fr-CA" dirty="0"/>
          </a:p>
        </p:txBody>
      </p:sp>
      <p:sp>
        <p:nvSpPr>
          <p:cNvPr id="54" name="ZoneTexte 53"/>
          <p:cNvSpPr txBox="1"/>
          <p:nvPr/>
        </p:nvSpPr>
        <p:spPr>
          <a:xfrm>
            <a:off x="7668344" y="3356992"/>
            <a:ext cx="733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NE</a:t>
            </a:r>
          </a:p>
          <a:p>
            <a:r>
              <a:rPr lang="fr-CA" dirty="0" smtClean="0"/>
              <a:t>10</a:t>
            </a:r>
            <a:endParaRPr lang="fr-CA" dirty="0"/>
          </a:p>
        </p:txBody>
      </p:sp>
      <p:sp>
        <p:nvSpPr>
          <p:cNvPr id="55" name="ZoneTexte 54"/>
          <p:cNvSpPr txBox="1"/>
          <p:nvPr/>
        </p:nvSpPr>
        <p:spPr>
          <a:xfrm>
            <a:off x="5076056" y="4005064"/>
            <a:ext cx="63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SI</a:t>
            </a:r>
          </a:p>
          <a:p>
            <a:r>
              <a:rPr lang="fr-CA" dirty="0" smtClean="0"/>
              <a:t>14</a:t>
            </a:r>
            <a:endParaRPr lang="fr-CA" dirty="0"/>
          </a:p>
        </p:txBody>
      </p:sp>
      <p:sp>
        <p:nvSpPr>
          <p:cNvPr id="56" name="ZoneTexte 55"/>
          <p:cNvSpPr txBox="1"/>
          <p:nvPr/>
        </p:nvSpPr>
        <p:spPr>
          <a:xfrm>
            <a:off x="5724128" y="4005064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</a:t>
            </a:r>
          </a:p>
          <a:p>
            <a:r>
              <a:rPr lang="fr-CA" dirty="0" smtClean="0"/>
              <a:t>15</a:t>
            </a:r>
            <a:endParaRPr lang="fr-CA" dirty="0"/>
          </a:p>
        </p:txBody>
      </p:sp>
      <p:sp>
        <p:nvSpPr>
          <p:cNvPr id="57" name="ZoneTexte 56"/>
          <p:cNvSpPr txBox="1"/>
          <p:nvPr/>
        </p:nvSpPr>
        <p:spPr>
          <a:xfrm>
            <a:off x="6372200" y="4005064"/>
            <a:ext cx="778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</a:t>
            </a:r>
          </a:p>
          <a:p>
            <a:r>
              <a:rPr lang="fr-CA" dirty="0" smtClean="0"/>
              <a:t>16</a:t>
            </a:r>
            <a:endParaRPr lang="fr-CA" dirty="0"/>
          </a:p>
        </p:txBody>
      </p:sp>
      <p:sp>
        <p:nvSpPr>
          <p:cNvPr id="58" name="ZoneTexte 57"/>
          <p:cNvSpPr txBox="1"/>
          <p:nvPr/>
        </p:nvSpPr>
        <p:spPr>
          <a:xfrm>
            <a:off x="7020272" y="4005064"/>
            <a:ext cx="850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CL</a:t>
            </a:r>
          </a:p>
          <a:p>
            <a:r>
              <a:rPr lang="fr-CA" dirty="0" smtClean="0"/>
              <a:t>17</a:t>
            </a:r>
            <a:endParaRPr lang="fr-CA" dirty="0"/>
          </a:p>
        </p:txBody>
      </p:sp>
      <p:sp>
        <p:nvSpPr>
          <p:cNvPr id="59" name="ZoneTexte 58"/>
          <p:cNvSpPr txBox="1"/>
          <p:nvPr/>
        </p:nvSpPr>
        <p:spPr>
          <a:xfrm>
            <a:off x="7668344" y="4005064"/>
            <a:ext cx="946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AR</a:t>
            </a:r>
          </a:p>
          <a:p>
            <a:r>
              <a:rPr lang="fr-CA" dirty="0" smtClean="0"/>
              <a:t>18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60</Words>
  <Application>Microsoft Office PowerPoint</Application>
  <PresentationFormat>Affichage à l'écran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J2</vt:lpstr>
      <vt:lpstr>Tableau périodique de Mendeleiv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J2</dc:title>
  <dc:creator>CSBE</dc:creator>
  <cp:lastModifiedBy>Utilisateur</cp:lastModifiedBy>
  <cp:revision>4</cp:revision>
  <dcterms:created xsi:type="dcterms:W3CDTF">2019-10-30T14:46:56Z</dcterms:created>
  <dcterms:modified xsi:type="dcterms:W3CDTF">2019-11-07T02:10:33Z</dcterms:modified>
</cp:coreProperties>
</file>