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08F5F-632A-4D43-89AA-CDBE895468FB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4B1D9-160D-4B95-A4F4-D1B6D66D701B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08F5F-632A-4D43-89AA-CDBE895468FB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4B1D9-160D-4B95-A4F4-D1B6D66D701B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08F5F-632A-4D43-89AA-CDBE895468FB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4B1D9-160D-4B95-A4F4-D1B6D66D701B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08F5F-632A-4D43-89AA-CDBE895468FB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4B1D9-160D-4B95-A4F4-D1B6D66D701B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08F5F-632A-4D43-89AA-CDBE895468FB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4B1D9-160D-4B95-A4F4-D1B6D66D701B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08F5F-632A-4D43-89AA-CDBE895468FB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4B1D9-160D-4B95-A4F4-D1B6D66D701B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08F5F-632A-4D43-89AA-CDBE895468FB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4B1D9-160D-4B95-A4F4-D1B6D66D701B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08F5F-632A-4D43-89AA-CDBE895468FB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4B1D9-160D-4B95-A4F4-D1B6D66D701B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08F5F-632A-4D43-89AA-CDBE895468FB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4B1D9-160D-4B95-A4F4-D1B6D66D701B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08F5F-632A-4D43-89AA-CDBE895468FB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4B1D9-160D-4B95-A4F4-D1B6D66D701B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08F5F-632A-4D43-89AA-CDBE895468FB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4B1D9-160D-4B95-A4F4-D1B6D66D701B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08F5F-632A-4D43-89AA-CDBE895468FB}" type="datetimeFigureOut">
              <a:rPr lang="fr-CA" smtClean="0"/>
              <a:t>2019-11-27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4B1D9-160D-4B95-A4F4-D1B6D66D701B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tropisme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Fait par Nathan Groleau</a:t>
            </a:r>
            <a:endParaRPr lang="fr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site\sciences_fichiers\photopropis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-1"/>
            <a:ext cx="4599232" cy="6946333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phototropisme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géotropisme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2050" name="Picture 2" descr="G:\site\sciences_fichiers\géotropis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6372" y="1124744"/>
            <a:ext cx="4863900" cy="57447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:\site\sciences_fichiers\thigmotropis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0"/>
            <a:ext cx="4717574" cy="685800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thigmotropisme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:\site\sciences_fichiers\hydrotropis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-39281"/>
            <a:ext cx="5885680" cy="6897282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Hydrotropisme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</Words>
  <Application>Microsoft Office PowerPoint</Application>
  <PresentationFormat>Affichage à l'écran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tropisme</vt:lpstr>
      <vt:lpstr>phototropisme</vt:lpstr>
      <vt:lpstr>géotropisme</vt:lpstr>
      <vt:lpstr>thigmotropisme</vt:lpstr>
      <vt:lpstr>Hydrotropisme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tropisme</dc:title>
  <dc:creator>CSBE</dc:creator>
  <cp:lastModifiedBy>CSBE</cp:lastModifiedBy>
  <cp:revision>1</cp:revision>
  <dcterms:created xsi:type="dcterms:W3CDTF">2019-11-27T16:06:18Z</dcterms:created>
  <dcterms:modified xsi:type="dcterms:W3CDTF">2019-11-27T16:12:05Z</dcterms:modified>
</cp:coreProperties>
</file>