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8F5F-632A-4D43-89AA-CDBE895468F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4B1D9-160D-4B95-A4F4-D1B6D66D701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tropisme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Nathan Groleau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ite\sciences_fichiers\photopropis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-1"/>
            <a:ext cx="4599232" cy="6946333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phototropisme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 descr="G:\site\sciences_fichiers\géotropis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6372" y="1124744"/>
            <a:ext cx="4863900" cy="5744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ite\sciences_fichiers\thigmotropis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471757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thigmotropisme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ite\sciences_fichiers\hydrotropis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-39281"/>
            <a:ext cx="5885680" cy="689728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Hydrotropisme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tropisme</vt:lpstr>
      <vt:lpstr>phototropisme</vt:lpstr>
      <vt:lpstr>géotropisme</vt:lpstr>
      <vt:lpstr>thigmotropisme</vt:lpstr>
      <vt:lpstr>Hydrotropisme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tropisme</dc:title>
  <dc:creator>CSBE</dc:creator>
  <cp:lastModifiedBy>CSBE</cp:lastModifiedBy>
  <cp:revision>1</cp:revision>
  <dcterms:created xsi:type="dcterms:W3CDTF">2019-11-27T16:06:18Z</dcterms:created>
  <dcterms:modified xsi:type="dcterms:W3CDTF">2019-11-27T16:12:05Z</dcterms:modified>
</cp:coreProperties>
</file>