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62" r:id="rId4"/>
    <p:sldId id="263" r:id="rId5"/>
    <p:sldId id="264" r:id="rId6"/>
    <p:sldId id="259" r:id="rId7"/>
    <p:sldId id="261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9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02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01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711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43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56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472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40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767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87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08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510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42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137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84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51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3144-D30A-43F1-980A-8D078D36C4A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D457E9-91DE-4117-988E-15E1C6C15A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9987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19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941" y="695661"/>
            <a:ext cx="11514666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consider it a challenge before the whole human race</a:t>
            </a:r>
            <a:endParaRPr lang="fr-C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16" t="626" r="-411" b="62904"/>
          <a:stretch/>
        </p:blipFill>
        <p:spPr>
          <a:xfrm>
            <a:off x="1947135" y="2592593"/>
            <a:ext cx="8386064" cy="37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59551" cy="1320800"/>
          </a:xfrm>
        </p:spPr>
        <p:txBody>
          <a:bodyPr/>
          <a:lstStyle/>
          <a:p>
            <a:r>
              <a:rPr lang="en-US" dirty="0"/>
              <a:t>Cause we are the champions - of the world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317" y="2547863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76518"/>
            <a:ext cx="8596668" cy="1553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I've paid my dues - </a:t>
            </a:r>
            <a:br>
              <a:rPr lang="en-US" dirty="0"/>
            </a:br>
            <a:r>
              <a:rPr lang="en-US" dirty="0"/>
              <a:t>Time after time - </a:t>
            </a:r>
            <a:br>
              <a:rPr lang="en-US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43" y="2272183"/>
            <a:ext cx="8039548" cy="45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699" y="609600"/>
            <a:ext cx="9810974" cy="161723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But committed no crime - </a:t>
            </a:r>
            <a:br>
              <a:rPr lang="en-US" sz="3200" dirty="0"/>
            </a:br>
            <a:r>
              <a:rPr lang="en-US" sz="3200" dirty="0"/>
              <a:t>And bad mistakes </a:t>
            </a:r>
            <a:br>
              <a:rPr lang="en-US" sz="3200" dirty="0"/>
            </a:br>
            <a:endParaRPr lang="fr-CA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150" y="2646381"/>
            <a:ext cx="8309685" cy="42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70431" cy="4618616"/>
          </a:xfrm>
        </p:spPr>
        <p:txBody>
          <a:bodyPr/>
          <a:lstStyle/>
          <a:p>
            <a:r>
              <a:rPr lang="fr-CA" dirty="0"/>
              <a:t>But </a:t>
            </a:r>
            <a:r>
              <a:rPr lang="fr-CA" dirty="0" err="1"/>
              <a:t>I've</a:t>
            </a:r>
            <a:r>
              <a:rPr lang="fr-CA" dirty="0"/>
              <a:t> come </a:t>
            </a:r>
            <a:r>
              <a:rPr lang="fr-CA" dirty="0" err="1"/>
              <a:t>through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3228" y="609600"/>
            <a:ext cx="4187965" cy="54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196341" cy="4263614"/>
          </a:xfrm>
        </p:spPr>
        <p:txBody>
          <a:bodyPr/>
          <a:lstStyle/>
          <a:p>
            <a:r>
              <a:rPr lang="en-US" dirty="0"/>
              <a:t>And we'll keep on </a:t>
            </a:r>
            <a:r>
              <a:rPr lang="en-US" dirty="0" smtClean="0"/>
              <a:t>fighting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345" y="439364"/>
            <a:ext cx="5357800" cy="58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 time for losers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6441" t="33938" r="15790" b="37992"/>
          <a:stretch/>
        </p:blipFill>
        <p:spPr>
          <a:xfrm>
            <a:off x="3689873" y="3349399"/>
            <a:ext cx="5174429" cy="30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809527" cy="1320800"/>
          </a:xfrm>
        </p:spPr>
        <p:txBody>
          <a:bodyPr/>
          <a:lstStyle/>
          <a:p>
            <a:r>
              <a:rPr lang="fr-CA" dirty="0"/>
              <a:t>I </a:t>
            </a:r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all -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6873" y="191939"/>
            <a:ext cx="3391385" cy="65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4" y="1448697"/>
            <a:ext cx="5665488" cy="1320800"/>
          </a:xfrm>
        </p:spPr>
        <p:txBody>
          <a:bodyPr/>
          <a:lstStyle/>
          <a:p>
            <a:r>
              <a:rPr lang="en-US" dirty="0"/>
              <a:t>And we'll keep on fighting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822" y="140446"/>
            <a:ext cx="5587408" cy="63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574" y="2578250"/>
            <a:ext cx="8596668" cy="1320800"/>
          </a:xfrm>
        </p:spPr>
        <p:txBody>
          <a:bodyPr/>
          <a:lstStyle/>
          <a:p>
            <a:r>
              <a:rPr lang="fr-CA" dirty="0" err="1"/>
              <a:t>We</a:t>
            </a:r>
            <a:r>
              <a:rPr lang="fr-CA" dirty="0"/>
              <a:t> are the champions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264" y="609600"/>
            <a:ext cx="4460150" cy="54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58</Words>
  <Application>Microsoft Office PowerPoint</Application>
  <PresentationFormat>Grand écran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Facette</vt:lpstr>
      <vt:lpstr>StoryBoard</vt:lpstr>
      <vt:lpstr> I've paid my dues -  Time after time -  </vt:lpstr>
      <vt:lpstr>But committed no crime -  And bad mistakes  </vt:lpstr>
      <vt:lpstr>But I've come through</vt:lpstr>
      <vt:lpstr>And we'll keep on fighting</vt:lpstr>
      <vt:lpstr>No time for losers </vt:lpstr>
      <vt:lpstr>I thank you all -</vt:lpstr>
      <vt:lpstr>And we'll keep on fighting</vt:lpstr>
      <vt:lpstr>We are the champions </vt:lpstr>
      <vt:lpstr>I consider it a challenge before the whole human race</vt:lpstr>
      <vt:lpstr>Cause we are the champions - of the world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5</cp:revision>
  <dcterms:created xsi:type="dcterms:W3CDTF">2020-11-13T15:15:35Z</dcterms:created>
  <dcterms:modified xsi:type="dcterms:W3CDTF">2020-11-13T16:01:26Z</dcterms:modified>
</cp:coreProperties>
</file>