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8ECB45C0-F6D5-4248-AD61-EBEDCDD50ED4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0A947-65D4-44EC-822F-95716B107C91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FDEE-86F3-451E-B931-9A256B89105D}" type="slidenum">
              <a:rPr lang="fr-CA" smtClean="0"/>
              <a:t>‹N°›</a:t>
            </a:fld>
            <a:endParaRPr lang="fr-CA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5463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0A947-65D4-44EC-822F-95716B107C91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FDEE-86F3-451E-B931-9A256B89105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50540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0A947-65D4-44EC-822F-95716B107C91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FDEE-86F3-451E-B931-9A256B89105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06987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0A947-65D4-44EC-822F-95716B107C91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FDEE-86F3-451E-B931-9A256B89105D}" type="slidenum">
              <a:rPr lang="fr-CA" smtClean="0"/>
              <a:t>‹N°›</a:t>
            </a:fld>
            <a:endParaRPr lang="fr-CA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3517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0A947-65D4-44EC-822F-95716B107C91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FDEE-86F3-451E-B931-9A256B89105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88925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0A947-65D4-44EC-822F-95716B107C91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FDEE-86F3-451E-B931-9A256B89105D}" type="slidenum">
              <a:rPr lang="fr-CA" smtClean="0"/>
              <a:t>‹N°›</a:t>
            </a:fld>
            <a:endParaRPr lang="fr-CA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9985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0A947-65D4-44EC-822F-95716B107C91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FDEE-86F3-451E-B931-9A256B89105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4011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0A947-65D4-44EC-822F-95716B107C91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FDEE-86F3-451E-B931-9A256B89105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641837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0A947-65D4-44EC-822F-95716B107C91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FDEE-86F3-451E-B931-9A256B89105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01219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0A947-65D4-44EC-822F-95716B107C91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FDEE-86F3-451E-B931-9A256B89105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300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0A947-65D4-44EC-822F-95716B107C91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FDEE-86F3-451E-B931-9A256B89105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88958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0A947-65D4-44EC-822F-95716B107C91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FDEE-86F3-451E-B931-9A256B89105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8393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0A947-65D4-44EC-822F-95716B107C91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FDEE-86F3-451E-B931-9A256B89105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84506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0A947-65D4-44EC-822F-95716B107C91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FDEE-86F3-451E-B931-9A256B89105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31252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0A947-65D4-44EC-822F-95716B107C91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FDEE-86F3-451E-B931-9A256B89105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71462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0A947-65D4-44EC-822F-95716B107C91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FDEE-86F3-451E-B931-9A256B89105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0251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0A947-65D4-44EC-822F-95716B107C91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FDEE-86F3-451E-B931-9A256B89105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14836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9D0A947-65D4-44EC-822F-95716B107C91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188FDEE-86F3-451E-B931-9A256B89105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913220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  <p:sldLayoutId id="2147483849" r:id="rId15"/>
    <p:sldLayoutId id="2147483850" r:id="rId16"/>
    <p:sldLayoutId id="214748385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8001000" cy="1151314"/>
          </a:xfrm>
        </p:spPr>
        <p:txBody>
          <a:bodyPr/>
          <a:lstStyle/>
          <a:p>
            <a:r>
              <a:rPr lang="fr-CA" dirty="0" err="1" smtClean="0"/>
              <a:t>Prosedé</a:t>
            </a:r>
            <a:r>
              <a:rPr lang="fr-CA" dirty="0" smtClean="0"/>
              <a:t> de </a:t>
            </a:r>
            <a:r>
              <a:rPr lang="fr-CA" dirty="0" err="1" smtClean="0"/>
              <a:t>separation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Fait par Nathan Landry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3776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4212" y="548641"/>
            <a:ext cx="8534400" cy="864524"/>
          </a:xfrm>
        </p:spPr>
        <p:txBody>
          <a:bodyPr/>
          <a:lstStyle/>
          <a:p>
            <a:r>
              <a:rPr lang="fr-CA" dirty="0" err="1" smtClean="0"/>
              <a:t>Sédimantation</a:t>
            </a:r>
            <a:endParaRPr lang="fr-CA" dirty="0"/>
          </a:p>
        </p:txBody>
      </p:sp>
      <p:sp>
        <p:nvSpPr>
          <p:cNvPr id="3" name="Cylindre 2"/>
          <p:cNvSpPr/>
          <p:nvPr/>
        </p:nvSpPr>
        <p:spPr>
          <a:xfrm>
            <a:off x="4912822" y="2369127"/>
            <a:ext cx="2493818" cy="3790604"/>
          </a:xfrm>
          <a:prstGeom prst="ca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4" name="Cylindre 3"/>
          <p:cNvSpPr/>
          <p:nvPr/>
        </p:nvSpPr>
        <p:spPr>
          <a:xfrm>
            <a:off x="4912822" y="3956858"/>
            <a:ext cx="2493818" cy="2194560"/>
          </a:xfrm>
          <a:prstGeom prst="can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Ellipse 4"/>
          <p:cNvSpPr/>
          <p:nvPr/>
        </p:nvSpPr>
        <p:spPr>
          <a:xfrm>
            <a:off x="5195455" y="5295207"/>
            <a:ext cx="232756" cy="21613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Ellipse 5"/>
          <p:cNvSpPr/>
          <p:nvPr/>
        </p:nvSpPr>
        <p:spPr>
          <a:xfrm>
            <a:off x="5735782" y="4821382"/>
            <a:ext cx="224443" cy="23275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Ellipse 7"/>
          <p:cNvSpPr/>
          <p:nvPr/>
        </p:nvSpPr>
        <p:spPr>
          <a:xfrm>
            <a:off x="6159731" y="5403272"/>
            <a:ext cx="224444" cy="2244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Ellipse 8"/>
          <p:cNvSpPr/>
          <p:nvPr/>
        </p:nvSpPr>
        <p:spPr>
          <a:xfrm>
            <a:off x="6808124" y="4937760"/>
            <a:ext cx="249381" cy="25769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1" name="Connecteur droit avec flèche 10"/>
          <p:cNvCxnSpPr/>
          <p:nvPr/>
        </p:nvCxnSpPr>
        <p:spPr>
          <a:xfrm flipV="1">
            <a:off x="6271953" y="4937760"/>
            <a:ext cx="0" cy="307571"/>
          </a:xfrm>
          <a:prstGeom prst="straightConnector1">
            <a:avLst/>
          </a:prstGeom>
          <a:ln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5311833" y="5702531"/>
            <a:ext cx="0" cy="257694"/>
          </a:xfrm>
          <a:prstGeom prst="straightConnector1">
            <a:avLst/>
          </a:prstGeom>
          <a:ln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6932814" y="5295207"/>
            <a:ext cx="0" cy="407324"/>
          </a:xfrm>
          <a:prstGeom prst="straightConnector1">
            <a:avLst/>
          </a:prstGeom>
          <a:ln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544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05436" y="-188500"/>
            <a:ext cx="8534400" cy="1507067"/>
          </a:xfrm>
        </p:spPr>
        <p:txBody>
          <a:bodyPr/>
          <a:lstStyle/>
          <a:p>
            <a:r>
              <a:rPr lang="fr-CA" dirty="0" smtClean="0"/>
              <a:t>Décantation</a:t>
            </a:r>
            <a:endParaRPr lang="fr-CA" dirty="0"/>
          </a:p>
        </p:txBody>
      </p:sp>
      <p:sp>
        <p:nvSpPr>
          <p:cNvPr id="3" name="Cylindre 2"/>
          <p:cNvSpPr/>
          <p:nvPr/>
        </p:nvSpPr>
        <p:spPr>
          <a:xfrm rot="4846123">
            <a:off x="1712422" y="1554481"/>
            <a:ext cx="1687484" cy="2867891"/>
          </a:xfrm>
          <a:prstGeom prst="ca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" name="Triangle rectangle 3"/>
          <p:cNvSpPr/>
          <p:nvPr/>
        </p:nvSpPr>
        <p:spPr>
          <a:xfrm rot="21044113">
            <a:off x="1388226" y="3059083"/>
            <a:ext cx="2111433" cy="731520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Ellipse 5"/>
          <p:cNvSpPr/>
          <p:nvPr/>
        </p:nvSpPr>
        <p:spPr>
          <a:xfrm>
            <a:off x="1587731" y="3524596"/>
            <a:ext cx="99753" cy="914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Ellipse 6"/>
          <p:cNvSpPr/>
          <p:nvPr/>
        </p:nvSpPr>
        <p:spPr>
          <a:xfrm>
            <a:off x="1795549" y="3616036"/>
            <a:ext cx="91440" cy="9975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Ellipse 7"/>
          <p:cNvSpPr/>
          <p:nvPr/>
        </p:nvSpPr>
        <p:spPr>
          <a:xfrm>
            <a:off x="1587731" y="3724102"/>
            <a:ext cx="99753" cy="8312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Ellipse 8"/>
          <p:cNvSpPr/>
          <p:nvPr/>
        </p:nvSpPr>
        <p:spPr>
          <a:xfrm>
            <a:off x="1986742" y="3665912"/>
            <a:ext cx="83127" cy="5819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Trapèze 9"/>
          <p:cNvSpPr/>
          <p:nvPr/>
        </p:nvSpPr>
        <p:spPr>
          <a:xfrm>
            <a:off x="3424844" y="4051275"/>
            <a:ext cx="1325679" cy="1701132"/>
          </a:xfrm>
          <a:prstGeom prst="trapezoi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Trapèze 11"/>
          <p:cNvSpPr/>
          <p:nvPr/>
        </p:nvSpPr>
        <p:spPr>
          <a:xfrm>
            <a:off x="3424844" y="4788131"/>
            <a:ext cx="1325679" cy="964276"/>
          </a:xfrm>
          <a:prstGeom prst="trapezoi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9588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7012" y="241903"/>
            <a:ext cx="8534400" cy="1507067"/>
          </a:xfrm>
        </p:spPr>
        <p:txBody>
          <a:bodyPr/>
          <a:lstStyle/>
          <a:p>
            <a:r>
              <a:rPr lang="fr-CA" dirty="0" smtClean="0"/>
              <a:t>filtration</a:t>
            </a:r>
            <a:endParaRPr lang="fr-CA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356" y="1660745"/>
            <a:ext cx="4435185" cy="4612003"/>
          </a:xfrm>
          <a:prstGeom prst="rect">
            <a:avLst/>
          </a:prstGeom>
        </p:spPr>
      </p:pic>
      <p:sp>
        <p:nvSpPr>
          <p:cNvPr id="4" name="Triangle isocèle 3"/>
          <p:cNvSpPr/>
          <p:nvPr/>
        </p:nvSpPr>
        <p:spPr>
          <a:xfrm rot="10800000">
            <a:off x="4814596" y="3844212"/>
            <a:ext cx="1054359" cy="1082351"/>
          </a:xfrm>
          <a:prstGeom prst="triangl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Triangle isocèle 4"/>
          <p:cNvSpPr/>
          <p:nvPr/>
        </p:nvSpPr>
        <p:spPr>
          <a:xfrm rot="10800000">
            <a:off x="5085183" y="4246666"/>
            <a:ext cx="513184" cy="587828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Ellipse 5"/>
          <p:cNvSpPr/>
          <p:nvPr/>
        </p:nvSpPr>
        <p:spPr>
          <a:xfrm>
            <a:off x="5248468" y="4540580"/>
            <a:ext cx="186612" cy="20527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211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rme en L 7"/>
          <p:cNvSpPr/>
          <p:nvPr/>
        </p:nvSpPr>
        <p:spPr>
          <a:xfrm rot="5400000">
            <a:off x="3728648" y="2735863"/>
            <a:ext cx="1466351" cy="668223"/>
          </a:xfrm>
          <a:prstGeom prst="corner">
            <a:avLst>
              <a:gd name="adj1" fmla="val 50000"/>
              <a:gd name="adj2" fmla="val 4682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657" y="297888"/>
            <a:ext cx="8534400" cy="1507067"/>
          </a:xfrm>
        </p:spPr>
        <p:txBody>
          <a:bodyPr/>
          <a:lstStyle/>
          <a:p>
            <a:r>
              <a:rPr lang="fr-CA" dirty="0" err="1" smtClean="0"/>
              <a:t>distilattion</a:t>
            </a:r>
            <a:endParaRPr lang="fr-CA" dirty="0"/>
          </a:p>
        </p:txBody>
      </p:sp>
      <p:sp>
        <p:nvSpPr>
          <p:cNvPr id="3" name="Cylindre 2"/>
          <p:cNvSpPr/>
          <p:nvPr/>
        </p:nvSpPr>
        <p:spPr>
          <a:xfrm>
            <a:off x="2939143" y="6027576"/>
            <a:ext cx="2743200" cy="653142"/>
          </a:xfrm>
          <a:prstGeom prst="ca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" name="Cylindre 3"/>
          <p:cNvSpPr/>
          <p:nvPr/>
        </p:nvSpPr>
        <p:spPr>
          <a:xfrm>
            <a:off x="2649894" y="5654351"/>
            <a:ext cx="3340359" cy="634482"/>
          </a:xfrm>
          <a:prstGeom prst="ca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Trapèze 4"/>
          <p:cNvSpPr/>
          <p:nvPr/>
        </p:nvSpPr>
        <p:spPr>
          <a:xfrm>
            <a:off x="3755572" y="4273420"/>
            <a:ext cx="1110342" cy="1474237"/>
          </a:xfrm>
          <a:prstGeom prst="trapezoi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Cylindre 5"/>
          <p:cNvSpPr/>
          <p:nvPr/>
        </p:nvSpPr>
        <p:spPr>
          <a:xfrm>
            <a:off x="4114800" y="3741576"/>
            <a:ext cx="373224" cy="634481"/>
          </a:xfrm>
          <a:prstGeom prst="can">
            <a:avLst/>
          </a:prstGeom>
          <a:solidFill>
            <a:schemeClr val="accent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apèze 6"/>
          <p:cNvSpPr/>
          <p:nvPr/>
        </p:nvSpPr>
        <p:spPr>
          <a:xfrm>
            <a:off x="3834882" y="4814595"/>
            <a:ext cx="961053" cy="886409"/>
          </a:xfrm>
          <a:prstGeom prst="trapezoid">
            <a:avLst/>
          </a:prstGeom>
          <a:solidFill>
            <a:schemeClr val="accent2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Cylindre 8"/>
          <p:cNvSpPr/>
          <p:nvPr/>
        </p:nvSpPr>
        <p:spPr>
          <a:xfrm rot="17710554">
            <a:off x="5805469" y="1426153"/>
            <a:ext cx="886408" cy="3532156"/>
          </a:xfrm>
          <a:prstGeom prst="ca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/>
          <p:cNvSpPr/>
          <p:nvPr/>
        </p:nvSpPr>
        <p:spPr>
          <a:xfrm rot="1535852">
            <a:off x="4401140" y="3322999"/>
            <a:ext cx="4649788" cy="2799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Rectangle 10"/>
          <p:cNvSpPr/>
          <p:nvPr/>
        </p:nvSpPr>
        <p:spPr>
          <a:xfrm rot="4822459">
            <a:off x="8562051" y="4527942"/>
            <a:ext cx="494523" cy="19594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Cylindre 11"/>
          <p:cNvSpPr/>
          <p:nvPr/>
        </p:nvSpPr>
        <p:spPr>
          <a:xfrm>
            <a:off x="8378890" y="5257799"/>
            <a:ext cx="1138334" cy="1525556"/>
          </a:xfrm>
          <a:prstGeom prst="ca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Cylindre 12"/>
          <p:cNvSpPr/>
          <p:nvPr/>
        </p:nvSpPr>
        <p:spPr>
          <a:xfrm>
            <a:off x="8425543" y="5999584"/>
            <a:ext cx="1035698" cy="681134"/>
          </a:xfrm>
          <a:prstGeom prst="can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5" name="Connecteur droit 14"/>
          <p:cNvCxnSpPr/>
          <p:nvPr/>
        </p:nvCxnSpPr>
        <p:spPr>
          <a:xfrm>
            <a:off x="4012163" y="3993502"/>
            <a:ext cx="102637" cy="1264297"/>
          </a:xfrm>
          <a:prstGeom prst="line">
            <a:avLst/>
          </a:prstGeom>
          <a:ln>
            <a:solidFill>
              <a:srgbClr val="FF00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38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5632" y="447177"/>
            <a:ext cx="8534400" cy="1507067"/>
          </a:xfrm>
        </p:spPr>
        <p:txBody>
          <a:bodyPr/>
          <a:lstStyle/>
          <a:p>
            <a:r>
              <a:rPr lang="fr-CA" dirty="0" smtClean="0"/>
              <a:t>évaporation</a:t>
            </a:r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>
            <a:off x="4786604" y="4460033"/>
            <a:ext cx="46653" cy="13902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 4"/>
          <p:cNvSpPr/>
          <p:nvPr/>
        </p:nvSpPr>
        <p:spPr>
          <a:xfrm>
            <a:off x="6895322" y="4460033"/>
            <a:ext cx="45719" cy="13902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Rectangle 5"/>
          <p:cNvSpPr/>
          <p:nvPr/>
        </p:nvSpPr>
        <p:spPr>
          <a:xfrm>
            <a:off x="4833257" y="5756988"/>
            <a:ext cx="2107784" cy="93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Rectangle 6"/>
          <p:cNvSpPr/>
          <p:nvPr/>
        </p:nvSpPr>
        <p:spPr>
          <a:xfrm>
            <a:off x="4844686" y="5155163"/>
            <a:ext cx="2062065" cy="60182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3" name="Connecteur droit avec flèche 12"/>
          <p:cNvCxnSpPr/>
          <p:nvPr/>
        </p:nvCxnSpPr>
        <p:spPr>
          <a:xfrm flipH="1" flipV="1">
            <a:off x="6531429" y="4105469"/>
            <a:ext cx="18661" cy="811764"/>
          </a:xfrm>
          <a:prstGeom prst="straightConnector1">
            <a:avLst/>
          </a:prstGeom>
          <a:ln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flipV="1">
            <a:off x="5864289" y="4105469"/>
            <a:ext cx="22860" cy="727788"/>
          </a:xfrm>
          <a:prstGeom prst="straightConnector1">
            <a:avLst/>
          </a:prstGeom>
          <a:ln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flipV="1">
            <a:off x="5178489" y="4142792"/>
            <a:ext cx="0" cy="774441"/>
          </a:xfrm>
          <a:prstGeom prst="straightConnector1">
            <a:avLst/>
          </a:prstGeom>
          <a:ln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/>
          <p:cNvSpPr/>
          <p:nvPr/>
        </p:nvSpPr>
        <p:spPr>
          <a:xfrm>
            <a:off x="4282751" y="2239347"/>
            <a:ext cx="690465" cy="718457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20" name="Connecteur droit 19"/>
          <p:cNvCxnSpPr/>
          <p:nvPr/>
        </p:nvCxnSpPr>
        <p:spPr>
          <a:xfrm>
            <a:off x="5178489" y="2789853"/>
            <a:ext cx="438540" cy="167951"/>
          </a:xfrm>
          <a:prstGeom prst="line">
            <a:avLst/>
          </a:prstGeom>
          <a:ln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5178489" y="1954244"/>
            <a:ext cx="531846" cy="285103"/>
          </a:xfrm>
          <a:prstGeom prst="line">
            <a:avLst/>
          </a:prstGeom>
          <a:ln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H="1" flipV="1">
            <a:off x="4217437" y="1604865"/>
            <a:ext cx="195943" cy="449943"/>
          </a:xfrm>
          <a:prstGeom prst="line">
            <a:avLst/>
          </a:prstGeom>
          <a:ln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H="1">
            <a:off x="3508310" y="2677886"/>
            <a:ext cx="503853" cy="37322"/>
          </a:xfrm>
          <a:prstGeom prst="line">
            <a:avLst/>
          </a:prstGeom>
          <a:ln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H="1">
            <a:off x="4413380" y="3188477"/>
            <a:ext cx="74644" cy="431801"/>
          </a:xfrm>
          <a:prstGeom prst="line">
            <a:avLst/>
          </a:prstGeom>
          <a:ln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lipse 32"/>
          <p:cNvSpPr/>
          <p:nvPr/>
        </p:nvSpPr>
        <p:spPr>
          <a:xfrm>
            <a:off x="5075853" y="5355771"/>
            <a:ext cx="102636" cy="10030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4" name="Ellipse 33"/>
          <p:cNvSpPr/>
          <p:nvPr/>
        </p:nvSpPr>
        <p:spPr>
          <a:xfrm>
            <a:off x="5691674" y="5405923"/>
            <a:ext cx="172615" cy="14579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5" name="Ellipse 34"/>
          <p:cNvSpPr/>
          <p:nvPr/>
        </p:nvSpPr>
        <p:spPr>
          <a:xfrm>
            <a:off x="6438122" y="5383180"/>
            <a:ext cx="198277" cy="1819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8635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teur">
  <a:themeElements>
    <a:clrScheme name="Secteur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ecteu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eu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34</TotalTime>
  <Words>12</Words>
  <Application>Microsoft Office PowerPoint</Application>
  <PresentationFormat>Grand écran</PresentationFormat>
  <Paragraphs>7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Century Gothic</vt:lpstr>
      <vt:lpstr>Wingdings 3</vt:lpstr>
      <vt:lpstr>Secteur</vt:lpstr>
      <vt:lpstr>Prosedé de separation</vt:lpstr>
      <vt:lpstr>Sédimantation</vt:lpstr>
      <vt:lpstr>Décantation</vt:lpstr>
      <vt:lpstr>filtration</vt:lpstr>
      <vt:lpstr>distilattion</vt:lpstr>
      <vt:lpstr>évaporation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Prosedé de separation</dc:title>
  <dc:creator>CSBE</dc:creator>
  <cp:lastModifiedBy>CSBE</cp:lastModifiedBy>
  <cp:revision>4</cp:revision>
  <dcterms:created xsi:type="dcterms:W3CDTF">2020-12-11T15:19:13Z</dcterms:created>
  <dcterms:modified xsi:type="dcterms:W3CDTF">2020-12-11T15:53:47Z</dcterms:modified>
</cp:coreProperties>
</file>