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ECB45C0-F6D5-4248-AD61-EBEDCDD50ED4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46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054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6987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5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8925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9985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011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4183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121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00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895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839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450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125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146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25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483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9D0A947-65D4-44EC-822F-95716B107C91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88FDEE-86F3-451E-B931-9A256B89105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1322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151314"/>
          </a:xfrm>
        </p:spPr>
        <p:txBody>
          <a:bodyPr/>
          <a:lstStyle/>
          <a:p>
            <a:r>
              <a:rPr lang="fr-CA" dirty="0" err="1" smtClean="0"/>
              <a:t>Prosedé</a:t>
            </a:r>
            <a:r>
              <a:rPr lang="fr-CA" dirty="0" smtClean="0"/>
              <a:t> de </a:t>
            </a:r>
            <a:r>
              <a:rPr lang="fr-CA" dirty="0" err="1" smtClean="0"/>
              <a:t>separation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Nathan Landry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3776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2" y="548641"/>
            <a:ext cx="8534400" cy="864524"/>
          </a:xfrm>
        </p:spPr>
        <p:txBody>
          <a:bodyPr/>
          <a:lstStyle/>
          <a:p>
            <a:r>
              <a:rPr lang="fr-CA" dirty="0" err="1" smtClean="0"/>
              <a:t>Sédimantation</a:t>
            </a:r>
            <a:endParaRPr lang="fr-CA" dirty="0"/>
          </a:p>
        </p:txBody>
      </p:sp>
      <p:sp>
        <p:nvSpPr>
          <p:cNvPr id="3" name="Cylindre 2"/>
          <p:cNvSpPr/>
          <p:nvPr/>
        </p:nvSpPr>
        <p:spPr>
          <a:xfrm>
            <a:off x="4912822" y="2369127"/>
            <a:ext cx="2493818" cy="3790604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4" name="Cylindre 3"/>
          <p:cNvSpPr/>
          <p:nvPr/>
        </p:nvSpPr>
        <p:spPr>
          <a:xfrm>
            <a:off x="4912822" y="3956858"/>
            <a:ext cx="2493818" cy="2194560"/>
          </a:xfrm>
          <a:prstGeom prst="can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5195455" y="5295207"/>
            <a:ext cx="232756" cy="21613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735782" y="4821382"/>
            <a:ext cx="224443" cy="2327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6159731" y="5403272"/>
            <a:ext cx="224444" cy="2244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6808124" y="4937760"/>
            <a:ext cx="249381" cy="25769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6271953" y="4937760"/>
            <a:ext cx="0" cy="307571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5311833" y="5702531"/>
            <a:ext cx="0" cy="25769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6932814" y="5295207"/>
            <a:ext cx="0" cy="407324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4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5436" y="-188500"/>
            <a:ext cx="8534400" cy="1507067"/>
          </a:xfrm>
        </p:spPr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3" name="Cylindre 2"/>
          <p:cNvSpPr/>
          <p:nvPr/>
        </p:nvSpPr>
        <p:spPr>
          <a:xfrm rot="4846123">
            <a:off x="1712422" y="1554481"/>
            <a:ext cx="1687484" cy="2867891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Triangle rectangle 3"/>
          <p:cNvSpPr/>
          <p:nvPr/>
        </p:nvSpPr>
        <p:spPr>
          <a:xfrm rot="21044113">
            <a:off x="1388226" y="3059083"/>
            <a:ext cx="2111433" cy="731520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587731" y="3524596"/>
            <a:ext cx="99753" cy="914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795549" y="3616036"/>
            <a:ext cx="91440" cy="997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587731" y="3724102"/>
            <a:ext cx="99753" cy="831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986742" y="3665912"/>
            <a:ext cx="83127" cy="58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apèze 9"/>
          <p:cNvSpPr/>
          <p:nvPr/>
        </p:nvSpPr>
        <p:spPr>
          <a:xfrm>
            <a:off x="3424844" y="4051275"/>
            <a:ext cx="1325679" cy="1701132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apèze 11"/>
          <p:cNvSpPr/>
          <p:nvPr/>
        </p:nvSpPr>
        <p:spPr>
          <a:xfrm>
            <a:off x="3424844" y="4788131"/>
            <a:ext cx="1325679" cy="964276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58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012" y="241903"/>
            <a:ext cx="8534400" cy="1507067"/>
          </a:xfrm>
        </p:spPr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356" y="1660745"/>
            <a:ext cx="4435185" cy="4612003"/>
          </a:xfrm>
          <a:prstGeom prst="rect">
            <a:avLst/>
          </a:prstGeom>
        </p:spPr>
      </p:pic>
      <p:sp>
        <p:nvSpPr>
          <p:cNvPr id="4" name="Triangle isocèle 3"/>
          <p:cNvSpPr/>
          <p:nvPr/>
        </p:nvSpPr>
        <p:spPr>
          <a:xfrm rot="10800000">
            <a:off x="4814596" y="3844212"/>
            <a:ext cx="1054359" cy="1082351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 rot="10800000">
            <a:off x="5085183" y="4246666"/>
            <a:ext cx="513184" cy="587828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248468" y="4540580"/>
            <a:ext cx="186612" cy="20527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1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en L 7"/>
          <p:cNvSpPr/>
          <p:nvPr/>
        </p:nvSpPr>
        <p:spPr>
          <a:xfrm rot="5400000">
            <a:off x="3728648" y="2735863"/>
            <a:ext cx="1466351" cy="668223"/>
          </a:xfrm>
          <a:prstGeom prst="corner">
            <a:avLst>
              <a:gd name="adj1" fmla="val 50000"/>
              <a:gd name="adj2" fmla="val 468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657" y="297888"/>
            <a:ext cx="8534400" cy="1507067"/>
          </a:xfrm>
        </p:spPr>
        <p:txBody>
          <a:bodyPr/>
          <a:lstStyle/>
          <a:p>
            <a:r>
              <a:rPr lang="fr-CA" dirty="0" err="1" smtClean="0"/>
              <a:t>distilattion</a:t>
            </a:r>
            <a:endParaRPr lang="fr-CA" dirty="0"/>
          </a:p>
        </p:txBody>
      </p:sp>
      <p:sp>
        <p:nvSpPr>
          <p:cNvPr id="3" name="Cylindre 2"/>
          <p:cNvSpPr/>
          <p:nvPr/>
        </p:nvSpPr>
        <p:spPr>
          <a:xfrm>
            <a:off x="2939143" y="6027576"/>
            <a:ext cx="2743200" cy="653142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Cylindre 3"/>
          <p:cNvSpPr/>
          <p:nvPr/>
        </p:nvSpPr>
        <p:spPr>
          <a:xfrm>
            <a:off x="2649894" y="5654351"/>
            <a:ext cx="3340359" cy="63448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apèze 4"/>
          <p:cNvSpPr/>
          <p:nvPr/>
        </p:nvSpPr>
        <p:spPr>
          <a:xfrm>
            <a:off x="3755572" y="4273420"/>
            <a:ext cx="1110342" cy="1474237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4114800" y="3741576"/>
            <a:ext cx="373224" cy="634481"/>
          </a:xfrm>
          <a:prstGeom prst="can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/>
          <p:cNvSpPr/>
          <p:nvPr/>
        </p:nvSpPr>
        <p:spPr>
          <a:xfrm>
            <a:off x="3834882" y="4814595"/>
            <a:ext cx="961053" cy="886409"/>
          </a:xfrm>
          <a:prstGeom prst="trapezoid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Cylindre 8"/>
          <p:cNvSpPr/>
          <p:nvPr/>
        </p:nvSpPr>
        <p:spPr>
          <a:xfrm rot="17710554">
            <a:off x="5805469" y="1426153"/>
            <a:ext cx="886408" cy="3532156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 rot="1535852">
            <a:off x="4401140" y="3322999"/>
            <a:ext cx="4649788" cy="2799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 rot="4822459">
            <a:off x="8562051" y="4527942"/>
            <a:ext cx="494523" cy="1959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Cylindre 11"/>
          <p:cNvSpPr/>
          <p:nvPr/>
        </p:nvSpPr>
        <p:spPr>
          <a:xfrm>
            <a:off x="8378890" y="5257799"/>
            <a:ext cx="1138334" cy="1525556"/>
          </a:xfrm>
          <a:prstGeom prst="ca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Cylindre 12"/>
          <p:cNvSpPr/>
          <p:nvPr/>
        </p:nvSpPr>
        <p:spPr>
          <a:xfrm>
            <a:off x="8425543" y="5999584"/>
            <a:ext cx="1035698" cy="681134"/>
          </a:xfrm>
          <a:prstGeom prst="ca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5" name="Connecteur droit 14"/>
          <p:cNvCxnSpPr/>
          <p:nvPr/>
        </p:nvCxnSpPr>
        <p:spPr>
          <a:xfrm>
            <a:off x="4012163" y="3993502"/>
            <a:ext cx="102637" cy="1264297"/>
          </a:xfrm>
          <a:prstGeom prst="line">
            <a:avLst/>
          </a:prstGeom>
          <a:ln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5632" y="447177"/>
            <a:ext cx="8534400" cy="1507067"/>
          </a:xfrm>
        </p:spPr>
        <p:txBody>
          <a:bodyPr/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4786604" y="4460033"/>
            <a:ext cx="46653" cy="1390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6895322" y="4460033"/>
            <a:ext cx="45719" cy="1390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4833257" y="5756988"/>
            <a:ext cx="2107784" cy="93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4844686" y="5155163"/>
            <a:ext cx="2062065" cy="60182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6531429" y="4105469"/>
            <a:ext cx="18661" cy="811764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864289" y="4105469"/>
            <a:ext cx="22860" cy="727788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5178489" y="4142792"/>
            <a:ext cx="0" cy="774441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4282751" y="2239347"/>
            <a:ext cx="690465" cy="71845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0" name="Connecteur droit 19"/>
          <p:cNvCxnSpPr/>
          <p:nvPr/>
        </p:nvCxnSpPr>
        <p:spPr>
          <a:xfrm>
            <a:off x="5178489" y="2789853"/>
            <a:ext cx="438540" cy="167951"/>
          </a:xfrm>
          <a:prstGeom prst="line">
            <a:avLst/>
          </a:prstGeom>
          <a:ln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5178489" y="1954244"/>
            <a:ext cx="531846" cy="285103"/>
          </a:xfrm>
          <a:prstGeom prst="line">
            <a:avLst/>
          </a:prstGeom>
          <a:ln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 flipV="1">
            <a:off x="4217437" y="1604865"/>
            <a:ext cx="195943" cy="449943"/>
          </a:xfrm>
          <a:prstGeom prst="line">
            <a:avLst/>
          </a:prstGeom>
          <a:ln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3508310" y="2677886"/>
            <a:ext cx="503853" cy="37322"/>
          </a:xfrm>
          <a:prstGeom prst="line">
            <a:avLst/>
          </a:prstGeom>
          <a:ln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4413380" y="3188477"/>
            <a:ext cx="74644" cy="431801"/>
          </a:xfrm>
          <a:prstGeom prst="line">
            <a:avLst/>
          </a:prstGeom>
          <a:ln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5075853" y="5355771"/>
            <a:ext cx="102636" cy="1003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5691674" y="5405923"/>
            <a:ext cx="172615" cy="1457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6438122" y="5383180"/>
            <a:ext cx="198277" cy="1819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63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12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Secteur</vt:lpstr>
      <vt:lpstr>Prosedé de separation</vt:lpstr>
      <vt:lpstr>Sédimantation</vt:lpstr>
      <vt:lpstr>Décantation</vt:lpstr>
      <vt:lpstr>filtration</vt:lpstr>
      <vt:lpstr>distilattion</vt:lpstr>
      <vt:lpstr>évaporation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Prosedé de separation</dc:title>
  <dc:creator>CSBE</dc:creator>
  <cp:lastModifiedBy>CSBE</cp:lastModifiedBy>
  <cp:revision>4</cp:revision>
  <dcterms:created xsi:type="dcterms:W3CDTF">2020-12-11T15:19:13Z</dcterms:created>
  <dcterms:modified xsi:type="dcterms:W3CDTF">2020-12-11T15:53:47Z</dcterms:modified>
</cp:coreProperties>
</file>