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6" r:id="rId4"/>
    <p:sldId id="259" r:id="rId5"/>
    <p:sldId id="257" r:id="rId6"/>
    <p:sldId id="261" r:id="rId7"/>
    <p:sldId id="258" r:id="rId8"/>
    <p:sldId id="264" r:id="rId9"/>
    <p:sldId id="262" r:id="rId10"/>
    <p:sldId id="263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3CBC-524E-47C7-9C9F-4EC6991356BF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E8620-FCB4-4861-AC91-A791EF37CD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01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811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149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217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989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224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261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551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949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482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536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66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52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79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364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180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97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293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CFBB9E-85D2-446B-8527-3EDD8F5D7D51}" type="datetimeFigureOut">
              <a:rPr lang="fr-CA" smtClean="0"/>
              <a:t>05/10/20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C880F4-29DF-40D5-B762-537499221C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1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E1DDC0-47E0-4330-84FE-3AF8E901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757EE2-353D-486E-B43D-21BDAC54F7A3}"/>
              </a:ext>
            </a:extLst>
          </p:cNvPr>
          <p:cNvSpPr/>
          <p:nvPr/>
        </p:nvSpPr>
        <p:spPr>
          <a:xfrm>
            <a:off x="3469635" y="555438"/>
            <a:ext cx="5369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M</a:t>
            </a:r>
            <a:r>
              <a:rPr lang="fr-F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inecraft</a:t>
            </a:r>
          </a:p>
        </p:txBody>
      </p:sp>
    </p:spTree>
    <p:extLst>
      <p:ext uri="{BB962C8B-B14F-4D97-AF65-F5344CB8AC3E}">
        <p14:creationId xmlns:p14="http://schemas.microsoft.com/office/powerpoint/2010/main" val="344682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5A8AF7-FE8A-4787-AF1C-65581588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5" y="199311"/>
            <a:ext cx="4163929" cy="2859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A4FE27-03DA-4A12-AF03-0099A1140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9417"/>
            <a:ext cx="4391748" cy="29596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468172-3C7C-4ABD-82C6-DC3C64CA9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978" y="921373"/>
            <a:ext cx="4035232" cy="28968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3CA0F5-B378-4B20-9F98-3E29AE2FA2BC}"/>
              </a:ext>
            </a:extLst>
          </p:cNvPr>
          <p:cNvSpPr/>
          <p:nvPr/>
        </p:nvSpPr>
        <p:spPr>
          <a:xfrm>
            <a:off x="4159579" y="131370"/>
            <a:ext cx="431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Ender Dragon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60BA78-C0C3-46DB-9AAB-261D21DA0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636" y="3702797"/>
            <a:ext cx="3490599" cy="31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5F77C5-1FBB-4AB6-A083-0760DF08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514" y="3021496"/>
            <a:ext cx="4620485" cy="38365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FDB955-C084-464B-9122-12810112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27" y="3160874"/>
            <a:ext cx="3397112" cy="25675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6ED645-D51E-4FBE-AEA1-311DCB975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64" y="453911"/>
            <a:ext cx="3474762" cy="25675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E8016B-3D36-437E-8B6C-7339FBF03C9C}"/>
              </a:ext>
            </a:extLst>
          </p:cNvPr>
          <p:cNvSpPr/>
          <p:nvPr/>
        </p:nvSpPr>
        <p:spPr>
          <a:xfrm>
            <a:off x="4819586" y="290396"/>
            <a:ext cx="2053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Bonus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7044ED-D645-424D-B867-92B0C9E3A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249" y="453911"/>
            <a:ext cx="4340087" cy="24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5C64A7-CF7A-4D31-A98B-E5D9BC87EB80}"/>
              </a:ext>
            </a:extLst>
          </p:cNvPr>
          <p:cNvSpPr/>
          <p:nvPr/>
        </p:nvSpPr>
        <p:spPr>
          <a:xfrm>
            <a:off x="2882944" y="409666"/>
            <a:ext cx="6134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altLang="fr-FR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nherit"/>
              </a:rPr>
              <a:t>T</a:t>
            </a:r>
            <a:r>
              <a:rPr kumimoji="0" lang="fr-FR" altLang="fr-FR" sz="5400" b="1" i="0" u="none" strike="noStrike" cap="none" spc="0" normalizeH="0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nherit"/>
              </a:rPr>
              <a:t>hank</a:t>
            </a:r>
            <a:r>
              <a:rPr kumimoji="0" lang="fr-FR" altLang="fr-FR" sz="5400" b="1" i="0" u="none" strike="noStrike" cap="none" spc="0" normalizeH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nherit"/>
              </a:rPr>
              <a:t> </a:t>
            </a:r>
            <a:r>
              <a:rPr kumimoji="0" lang="fr-FR" altLang="fr-FR" sz="5400" b="1" i="0" u="none" strike="noStrike" cap="none" spc="0" normalizeH="0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nherit"/>
              </a:rPr>
              <a:t>you</a:t>
            </a:r>
            <a:r>
              <a:rPr kumimoji="0" lang="fr-FR" altLang="fr-FR" sz="5400" b="1" i="0" u="none" strike="noStrike" cap="none" spc="0" normalizeH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nherit"/>
              </a:rPr>
              <a:t> for </a:t>
            </a:r>
            <a:r>
              <a:rPr kumimoji="0" lang="fr-FR" altLang="fr-FR" sz="5400" b="1" i="0" u="none" strike="noStrike" cap="none" spc="0" normalizeH="0" baseline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nherit"/>
              </a:rPr>
              <a:t>Listen</a:t>
            </a:r>
            <a:r>
              <a:rPr kumimoji="0" lang="fr-FR" altLang="fr-FR" sz="5400" b="1" i="0" u="none" strike="noStrike" cap="none" spc="0" normalizeH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fr-C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FA494A-53F9-483E-AC48-8D31CAAE7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46" y="2102579"/>
            <a:ext cx="4864376" cy="38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ECE1E0-A8CF-4514-B53D-862A3ED1F8CF}"/>
              </a:ext>
            </a:extLst>
          </p:cNvPr>
          <p:cNvSpPr/>
          <p:nvPr/>
        </p:nvSpPr>
        <p:spPr>
          <a:xfrm>
            <a:off x="5333612" y="502431"/>
            <a:ext cx="1524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Solo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3452E-8672-4667-9F5E-CCF917365307}"/>
              </a:ext>
            </a:extLst>
          </p:cNvPr>
          <p:cNvSpPr/>
          <p:nvPr/>
        </p:nvSpPr>
        <p:spPr>
          <a:xfrm>
            <a:off x="9435252" y="1113040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Survival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703F4-C618-49CE-85E2-C5B67EFB1110}"/>
              </a:ext>
            </a:extLst>
          </p:cNvPr>
          <p:cNvSpPr/>
          <p:nvPr/>
        </p:nvSpPr>
        <p:spPr>
          <a:xfrm>
            <a:off x="918935" y="1127444"/>
            <a:ext cx="2202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Créatif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F320DC-578D-4DD5-83F9-DF38DD9E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3" y="2340458"/>
            <a:ext cx="2062803" cy="24667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6876B4-24F3-4F39-8448-C605BAF7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892" y="1861008"/>
            <a:ext cx="3128014" cy="23257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73F82A-83BB-4B63-A479-971DA4BC2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978" y="2061036"/>
            <a:ext cx="3831022" cy="11526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233387C-9985-46E6-ACA6-DFC693460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910" y="3213652"/>
            <a:ext cx="2739289" cy="18261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120989-9744-412A-890A-BC34E46AE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7325" y="4513112"/>
            <a:ext cx="3114675" cy="2344888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0B0BBD-0FC9-460A-898F-6CBDD26223CD}"/>
              </a:ext>
            </a:extLst>
          </p:cNvPr>
          <p:cNvCxnSpPr/>
          <p:nvPr/>
        </p:nvCxnSpPr>
        <p:spPr>
          <a:xfrm>
            <a:off x="6215270" y="1934817"/>
            <a:ext cx="0" cy="44207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6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34C58-7F51-4EE6-B46D-104B2C343BAC}"/>
              </a:ext>
            </a:extLst>
          </p:cNvPr>
          <p:cNvSpPr/>
          <p:nvPr/>
        </p:nvSpPr>
        <p:spPr>
          <a:xfrm>
            <a:off x="3810314" y="303647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Multi Player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CCF54A-DD0A-455E-A716-1094EB430F2B}"/>
              </a:ext>
            </a:extLst>
          </p:cNvPr>
          <p:cNvSpPr/>
          <p:nvPr/>
        </p:nvSpPr>
        <p:spPr>
          <a:xfrm>
            <a:off x="4393005" y="1549352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Survival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B88CF8-F353-4953-8AA5-60AD80FD8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345" y="1080582"/>
            <a:ext cx="4171743" cy="27841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9DAF72-C8F8-4B59-9AD2-C69DC181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6" y="4187156"/>
            <a:ext cx="3638755" cy="15912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5EC6ED-5DCE-4B08-BF1B-8F68FBF5D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12" y="247325"/>
            <a:ext cx="3638755" cy="28471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5E7B37-8E0E-422A-B3DF-C9F2F2163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23" y="4018903"/>
            <a:ext cx="4661038" cy="2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6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B73CFE-7A5F-4D83-AD7F-DC5A99BEC1A7}"/>
              </a:ext>
            </a:extLst>
          </p:cNvPr>
          <p:cNvSpPr/>
          <p:nvPr/>
        </p:nvSpPr>
        <p:spPr>
          <a:xfrm>
            <a:off x="2314514" y="237387"/>
            <a:ext cx="7324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gold of the </a:t>
            </a:r>
            <a:r>
              <a:rPr lang="fr-F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game</a:t>
            </a:r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fr-F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</a:t>
            </a:r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E28A5A-719B-4D30-B6CA-16D66B54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34" y="1443037"/>
            <a:ext cx="5886450" cy="3971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D60D5A-17F4-4D70-9BC3-E94A681D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9" y="1160717"/>
            <a:ext cx="416546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B4E9EF-1C86-4560-8655-1420721594CD}"/>
              </a:ext>
            </a:extLst>
          </p:cNvPr>
          <p:cNvSpPr/>
          <p:nvPr/>
        </p:nvSpPr>
        <p:spPr>
          <a:xfrm>
            <a:off x="4507846" y="463826"/>
            <a:ext cx="35892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First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289AF8-AC60-4262-9239-D4736F89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846" y="2609694"/>
            <a:ext cx="4630294" cy="38237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55B0A5-2BCB-4D08-8BAD-EADE76A3C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74" y="257894"/>
            <a:ext cx="2681909" cy="28125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CBC6719-68C9-4C4F-ACCE-038B8CAB0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403" y="186793"/>
            <a:ext cx="2681909" cy="26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C9C112-8C6B-444A-A6AB-757F4471CD03}"/>
              </a:ext>
            </a:extLst>
          </p:cNvPr>
          <p:cNvSpPr/>
          <p:nvPr/>
        </p:nvSpPr>
        <p:spPr>
          <a:xfrm>
            <a:off x="4049434" y="383161"/>
            <a:ext cx="3536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</a:t>
            </a:r>
            <a:r>
              <a:rPr lang="fr-F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ndermine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428E09-C407-4D8D-B5DA-1D959924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5408"/>
            <a:ext cx="3884875" cy="28425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5B2EB6-5403-4B85-AD59-4122F7F8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65" y="821740"/>
            <a:ext cx="4154918" cy="26108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5B7437-D713-4847-B388-0674C9152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080" y="3559517"/>
            <a:ext cx="5112648" cy="32984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249DE6-1730-43E3-AB03-591255361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7" y="1187711"/>
            <a:ext cx="4333461" cy="22412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5CF3DF-8D58-4024-9ADD-F436804DB00E}"/>
              </a:ext>
            </a:extLst>
          </p:cNvPr>
          <p:cNvSpPr/>
          <p:nvPr/>
        </p:nvSpPr>
        <p:spPr>
          <a:xfrm>
            <a:off x="6393464" y="1509674"/>
            <a:ext cx="1537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Slit</a:t>
            </a:r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: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704549-CD21-46E6-B3E7-5B20257D7807}"/>
              </a:ext>
            </a:extLst>
          </p:cNvPr>
          <p:cNvSpPr/>
          <p:nvPr/>
        </p:nvSpPr>
        <p:spPr>
          <a:xfrm>
            <a:off x="4575460" y="2525430"/>
            <a:ext cx="216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M</a:t>
            </a:r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6979C-911A-4F42-9E9F-AA81C1A3A588}"/>
              </a:ext>
            </a:extLst>
          </p:cNvPr>
          <p:cNvSpPr/>
          <p:nvPr/>
        </p:nvSpPr>
        <p:spPr>
          <a:xfrm>
            <a:off x="5019990" y="4020764"/>
            <a:ext cx="201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Mine 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2D011-E2FC-4DCD-A922-76DC89FFBFE2}"/>
              </a:ext>
            </a:extLst>
          </p:cNvPr>
          <p:cNvSpPr/>
          <p:nvPr/>
        </p:nvSpPr>
        <p:spPr>
          <a:xfrm>
            <a:off x="4181832" y="5489155"/>
            <a:ext cx="1956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Cave</a:t>
            </a:r>
          </a:p>
        </p:txBody>
      </p:sp>
    </p:spTree>
    <p:extLst>
      <p:ext uri="{BB962C8B-B14F-4D97-AF65-F5344CB8AC3E}">
        <p14:creationId xmlns:p14="http://schemas.microsoft.com/office/powerpoint/2010/main" val="188257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5D3027-C91A-4BED-8509-3B6B2D39C0D3}"/>
              </a:ext>
            </a:extLst>
          </p:cNvPr>
          <p:cNvSpPr/>
          <p:nvPr/>
        </p:nvSpPr>
        <p:spPr>
          <a:xfrm>
            <a:off x="5211334" y="483443"/>
            <a:ext cx="1769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</a:t>
            </a:r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ools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F13A307-9F76-4AE9-9560-4F78F432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03" y="1237216"/>
            <a:ext cx="3305175" cy="15335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91EE167-DABA-432A-BF90-E28A60E0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7" y="1406773"/>
            <a:ext cx="3228975" cy="14287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77BDCE5-3D02-475E-A41E-62F1C0EAE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665" y="3081677"/>
            <a:ext cx="3295650" cy="1524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FDE64E-0F32-41D5-9394-E17A80A8F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85" y="3100727"/>
            <a:ext cx="3238500" cy="15049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2B8B3D-3719-43FC-8EFC-CE373DC0D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174" y="1363063"/>
            <a:ext cx="4259572" cy="39950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62CCC2-FBE0-4290-B386-FF673B909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934" y="5412824"/>
            <a:ext cx="7424532" cy="8249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384CBCA-97F6-429A-BAE2-8B2DDDF88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9934" y="6237772"/>
            <a:ext cx="7424532" cy="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1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C756C-A8B6-4D39-9B38-06E1ABCE123E}"/>
              </a:ext>
            </a:extLst>
          </p:cNvPr>
          <p:cNvSpPr/>
          <p:nvPr/>
        </p:nvSpPr>
        <p:spPr>
          <a:xfrm>
            <a:off x="4782434" y="449422"/>
            <a:ext cx="2097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Armor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1CC62C-19E4-4689-9A1B-92439B13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14" y="591702"/>
            <a:ext cx="3171825" cy="1562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A6A9F3-C1A6-4E5C-B6F9-2D249200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562" y="911087"/>
            <a:ext cx="3286125" cy="1514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9F6DEB-1029-44B4-AEAB-F6E523229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9" y="5043694"/>
            <a:ext cx="3219450" cy="15335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4B9752B-C612-4BEB-81AE-CB198D04D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612" y="4788176"/>
            <a:ext cx="3181350" cy="1562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2BE0AF-F39F-4D90-AC1C-808E1D6D0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51" y="2817698"/>
            <a:ext cx="3181350" cy="1562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61469D-FD4E-4B62-A901-C41B2ADD3F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1909762"/>
            <a:ext cx="3200400" cy="3038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B48F30-8EBB-4D23-9165-E95919A35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4887" y="2879864"/>
            <a:ext cx="32670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6DF53-A4AB-4A75-A2C6-31784F65E85A}"/>
              </a:ext>
            </a:extLst>
          </p:cNvPr>
          <p:cNvSpPr/>
          <p:nvPr/>
        </p:nvSpPr>
        <p:spPr>
          <a:xfrm>
            <a:off x="4951295" y="330152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Nether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5ADCF1-C246-4714-B720-370AD170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4" y="642701"/>
            <a:ext cx="4118321" cy="26372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544D5B-56B7-45AA-9FA9-72A46E8E8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362" y="523047"/>
            <a:ext cx="2305050" cy="24193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F69F7E-3B25-4E1A-B5E1-7084FA9EC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14" y="3775180"/>
            <a:ext cx="4955280" cy="29194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2F28FB-D96C-4347-96A7-846C14ED5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602017"/>
            <a:ext cx="63055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6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3078</TotalTime>
  <Words>34</Words>
  <Application>Microsoft Office PowerPoint</Application>
  <PresentationFormat>Grand écran</PresentationFormat>
  <Paragraphs>19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Corbel</vt:lpstr>
      <vt:lpstr>inherit</vt:lpstr>
      <vt:lpstr>Parallaxe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28</cp:revision>
  <dcterms:created xsi:type="dcterms:W3CDTF">2020-10-02T00:38:20Z</dcterms:created>
  <dcterms:modified xsi:type="dcterms:W3CDTF">2020-10-06T00:09:07Z</dcterms:modified>
</cp:coreProperties>
</file>