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ECF6F-F36B-4C1E-8BEA-7617F5D7E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D9F9F4-62E7-4DB9-8415-D1CDF3DDF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DDB8C-C481-4BC8-B9E8-8E6504AB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F08482-D6E3-473C-BFA0-B70964B4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6A7E7-0DAA-4A12-A532-0D5492A0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73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323E5-EA38-43B7-AFF6-4F0B9E7D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831D80-BC14-4C92-BB1F-CB73B8526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D87954-6BB2-487F-8FB1-6ECFDC22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E080E-FE94-4E86-83B9-33E68BED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8E721-94BB-475D-AF4B-4B006648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24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739F8-B635-49DD-9C4D-23D0C5F76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B94BEF-00BE-462B-8DA3-84BFFA2A3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807B1-2868-41B6-B06B-721FBB6A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DCE693-1333-4632-B689-5FC902D8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E6924-FD82-4D8E-BCB9-0E07F5D9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19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536E5-AF1C-4452-9C8B-15CE5481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C7F76-7078-482A-B0B5-7D9D67CE9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549552-67AA-42A0-B968-C02EAD8B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BE563-F47D-4AC5-A171-239FAEAE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6F8555-01E0-4DCA-B7FA-32B2FD49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427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36F5F-8CF3-4339-97DD-0EA54619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762FAB-46E9-4946-8068-8370C26E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DAD140-B0DC-4627-A13B-631E2C8D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539A3-842B-4406-836A-C9A10899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06077-9339-475F-BFA5-F0771C7E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602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82AED-3E82-4BC3-B23A-D4198551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538309-61B0-4154-A1A1-317D86333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2362C5-9830-4AAC-A10A-7622DDF7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68945-34D7-4756-96E8-918E4087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1D5E1B-4BEC-49D9-B9C2-7AFA7264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70553-0D76-4B6C-BD1E-969F97DA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3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F41A6-6877-4AFB-9847-BB42F7FB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071A44-2EFB-49B6-A3AE-F7D9E87D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B8A851-4327-44CD-ABFF-6DEF65BD5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381CF6-3FC9-4C9D-BAD6-7B8220841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278BA1-9D09-48C8-98E7-14FC00F6E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8A23D2-448D-435F-97AE-84773DFE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A32C19-A4B9-46E6-BC2E-F0561556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39FB69-7853-4589-8B71-1520995D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599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A165A-5008-4A9B-97F9-787BC8B9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AC7D66-6536-476C-9325-A1B3F91A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087EF5-3E32-4412-AD67-EC0DA40A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A8B20A-5BE6-4500-8DE0-5ECDC5C5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725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48DAD5-60DC-4515-B57D-198FAA2B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D6ECE2-C75C-478B-95A0-08AF86C2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B08D55-3A7A-4BF1-98D9-30DC4B62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86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5A599-5519-4332-ABF4-32D39C41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1A9F4E-7F3F-4B69-B91F-6D9143C8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C1D1FF-01EF-4B0A-BF35-52CFB17A6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7D6E40-D96E-4F8F-9D1C-3C74BDA8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1848DC-487E-417D-9C7D-86D7A0CC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817865-C6EC-4795-828C-D7D51CB3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37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706AE-4EFA-4807-99A0-1C7FC89F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932D1C-25E0-4938-839E-7BA0A0C31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4E4442-BB83-482A-9D09-C6E41A322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1F1BC2-1E88-405C-9FB5-FF12E068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DEBB05-9F6A-4460-918B-D03335F2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99417F-EF93-499C-943E-1850B0D7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407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E688D-A0BC-433C-956E-4CDEDA72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83BF88-19F7-4085-85EB-0DCB3061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352DEA-17C1-4A56-89B0-252FC1AA7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37F4-848D-4733-AD6C-3E3142E7F10E}" type="datetimeFigureOut">
              <a:rPr lang="fr-CA" smtClean="0"/>
              <a:t>24/11/20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78974-31C6-4175-A648-0B193132D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3BF78-0816-4E1A-9D28-37107CC4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1B24-22A3-4D7D-A033-032F4A046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83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A39F53-30E5-4A75-BCAA-0DCB429D2F30}"/>
              </a:ext>
            </a:extLst>
          </p:cNvPr>
          <p:cNvSpPr/>
          <p:nvPr/>
        </p:nvSpPr>
        <p:spPr>
          <a:xfrm>
            <a:off x="4113400" y="502431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Phénomène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E7099-E9A4-4C1D-B064-B2F8D91452C5}"/>
              </a:ext>
            </a:extLst>
          </p:cNvPr>
          <p:cNvSpPr/>
          <p:nvPr/>
        </p:nvSpPr>
        <p:spPr>
          <a:xfrm>
            <a:off x="2594727" y="2967335"/>
            <a:ext cx="700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Fait par : Simon Quigley</a:t>
            </a:r>
          </a:p>
        </p:txBody>
      </p:sp>
    </p:spTree>
    <p:extLst>
      <p:ext uri="{BB962C8B-B14F-4D97-AF65-F5344CB8AC3E}">
        <p14:creationId xmlns:p14="http://schemas.microsoft.com/office/powerpoint/2010/main" val="22154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FED09-0B51-4E21-95E2-BE2754871217}"/>
              </a:ext>
            </a:extLst>
          </p:cNvPr>
          <p:cNvSpPr/>
          <p:nvPr/>
        </p:nvSpPr>
        <p:spPr>
          <a:xfrm>
            <a:off x="3957858" y="529690"/>
            <a:ext cx="406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fr-CA" altLang="fr-FR" sz="5400" b="1" i="0" u="none" strike="noStrike" cap="none" spc="0" normalizeH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Étoile Filante </a:t>
            </a:r>
            <a:endParaRPr lang="fr-C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FB80AC-A810-4200-812C-D5BD83CC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8" y="216010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C00B0B-8D1E-4F00-9014-B83DD67E39AA}"/>
              </a:ext>
            </a:extLst>
          </p:cNvPr>
          <p:cNvSpPr/>
          <p:nvPr/>
        </p:nvSpPr>
        <p:spPr>
          <a:xfrm>
            <a:off x="3637842" y="356657"/>
            <a:ext cx="453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Aurore Boréale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407E12-3236-498B-B3A7-B7DE6331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83" y="173644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631D0-0547-4923-8135-A875C31E17D7}"/>
              </a:ext>
            </a:extLst>
          </p:cNvPr>
          <p:cNvSpPr/>
          <p:nvPr/>
        </p:nvSpPr>
        <p:spPr>
          <a:xfrm>
            <a:off x="5324923" y="475927"/>
            <a:ext cx="154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MRC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28C935-466C-4A55-B876-AAE1AC82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6" y="1696278"/>
            <a:ext cx="56102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35795-8E71-4780-B93C-6E12DEC2DECB}"/>
              </a:ext>
            </a:extLst>
          </p:cNvPr>
          <p:cNvSpPr/>
          <p:nvPr/>
        </p:nvSpPr>
        <p:spPr>
          <a:xfrm>
            <a:off x="4761788" y="595196"/>
            <a:ext cx="266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Province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02574A-3264-483E-93B2-FB842AA8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240032"/>
            <a:ext cx="723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685D4-EB35-47B4-882D-96E1E2BE1D8C}"/>
              </a:ext>
            </a:extLst>
          </p:cNvPr>
          <p:cNvSpPr/>
          <p:nvPr/>
        </p:nvSpPr>
        <p:spPr>
          <a:xfrm>
            <a:off x="4897434" y="316900"/>
            <a:ext cx="239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Localité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527BD7-FBEB-4BD5-A5B0-B00DCC2D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21" y="211040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24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squigley95</dc:creator>
  <cp:lastModifiedBy>squigley95</cp:lastModifiedBy>
  <cp:revision>3</cp:revision>
  <dcterms:created xsi:type="dcterms:W3CDTF">2020-11-25T00:40:37Z</dcterms:created>
  <dcterms:modified xsi:type="dcterms:W3CDTF">2020-11-25T01:12:00Z</dcterms:modified>
</cp:coreProperties>
</file>