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73252-D3E9-4212-9E2A-23E76EDE80D2}" type="datetimeFigureOut">
              <a:rPr lang="fr-CA" smtClean="0"/>
              <a:pPr/>
              <a:t>2019-09-10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C1981-EA8C-4DAF-8890-FC65628CF8C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73252-D3E9-4212-9E2A-23E76EDE80D2}" type="datetimeFigureOut">
              <a:rPr lang="fr-CA" smtClean="0"/>
              <a:pPr/>
              <a:t>2019-09-10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C1981-EA8C-4DAF-8890-FC65628CF8C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73252-D3E9-4212-9E2A-23E76EDE80D2}" type="datetimeFigureOut">
              <a:rPr lang="fr-CA" smtClean="0"/>
              <a:pPr/>
              <a:t>2019-09-10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C1981-EA8C-4DAF-8890-FC65628CF8C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73252-D3E9-4212-9E2A-23E76EDE80D2}" type="datetimeFigureOut">
              <a:rPr lang="fr-CA" smtClean="0"/>
              <a:pPr/>
              <a:t>2019-09-10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C1981-EA8C-4DAF-8890-FC65628CF8C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73252-D3E9-4212-9E2A-23E76EDE80D2}" type="datetimeFigureOut">
              <a:rPr lang="fr-CA" smtClean="0"/>
              <a:pPr/>
              <a:t>2019-09-10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C1981-EA8C-4DAF-8890-FC65628CF8C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73252-D3E9-4212-9E2A-23E76EDE80D2}" type="datetimeFigureOut">
              <a:rPr lang="fr-CA" smtClean="0"/>
              <a:pPr/>
              <a:t>2019-09-10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C1981-EA8C-4DAF-8890-FC65628CF8C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73252-D3E9-4212-9E2A-23E76EDE80D2}" type="datetimeFigureOut">
              <a:rPr lang="fr-CA" smtClean="0"/>
              <a:pPr/>
              <a:t>2019-09-10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C1981-EA8C-4DAF-8890-FC65628CF8C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73252-D3E9-4212-9E2A-23E76EDE80D2}" type="datetimeFigureOut">
              <a:rPr lang="fr-CA" smtClean="0"/>
              <a:pPr/>
              <a:t>2019-09-10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C1981-EA8C-4DAF-8890-FC65628CF8C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73252-D3E9-4212-9E2A-23E76EDE80D2}" type="datetimeFigureOut">
              <a:rPr lang="fr-CA" smtClean="0"/>
              <a:pPr/>
              <a:t>2019-09-10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C1981-EA8C-4DAF-8890-FC65628CF8C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73252-D3E9-4212-9E2A-23E76EDE80D2}" type="datetimeFigureOut">
              <a:rPr lang="fr-CA" smtClean="0"/>
              <a:pPr/>
              <a:t>2019-09-10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C1981-EA8C-4DAF-8890-FC65628CF8C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73252-D3E9-4212-9E2A-23E76EDE80D2}" type="datetimeFigureOut">
              <a:rPr lang="fr-CA" smtClean="0"/>
              <a:pPr/>
              <a:t>2019-09-10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C1981-EA8C-4DAF-8890-FC65628CF8C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73252-D3E9-4212-9E2A-23E76EDE80D2}" type="datetimeFigureOut">
              <a:rPr lang="fr-CA" smtClean="0"/>
              <a:pPr/>
              <a:t>2019-09-10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C1981-EA8C-4DAF-8890-FC65628CF8CA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63888" y="1628800"/>
            <a:ext cx="1080120" cy="338437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Triangle isocèle 4"/>
          <p:cNvSpPr/>
          <p:nvPr/>
        </p:nvSpPr>
        <p:spPr>
          <a:xfrm>
            <a:off x="3563888" y="1052736"/>
            <a:ext cx="1080120" cy="576064"/>
          </a:xfrm>
          <a:prstGeom prst="triangl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iangle rectangle 5"/>
          <p:cNvSpPr/>
          <p:nvPr/>
        </p:nvSpPr>
        <p:spPr>
          <a:xfrm>
            <a:off x="4644008" y="2564904"/>
            <a:ext cx="864096" cy="172819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iangle rectangle 6"/>
          <p:cNvSpPr/>
          <p:nvPr/>
        </p:nvSpPr>
        <p:spPr>
          <a:xfrm flipH="1">
            <a:off x="2555776" y="2636912"/>
            <a:ext cx="1008112" cy="165618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7"/>
          <p:cNvSpPr/>
          <p:nvPr/>
        </p:nvSpPr>
        <p:spPr>
          <a:xfrm rot="5400000">
            <a:off x="2988283" y="2564445"/>
            <a:ext cx="22185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fr-FR" sz="54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tatiana</a:t>
            </a:r>
            <a:endParaRPr lang="fr-FR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1026" name="Picture 2" descr="RÃ©sultats de recherche d'images pour Â«Â flammeÂ Â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3419872" y="5390456"/>
            <a:ext cx="1251520" cy="1467544"/>
          </a:xfrm>
          <a:prstGeom prst="rect">
            <a:avLst/>
          </a:prstGeom>
          <a:noFill/>
        </p:spPr>
      </p:pic>
      <p:sp>
        <p:nvSpPr>
          <p:cNvPr id="10" name="Trapèze 9"/>
          <p:cNvSpPr/>
          <p:nvPr/>
        </p:nvSpPr>
        <p:spPr>
          <a:xfrm>
            <a:off x="3635896" y="5013176"/>
            <a:ext cx="936104" cy="648072"/>
          </a:xfrm>
          <a:prstGeom prst="trapezoid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Commission Scolaire de la Beauce-Etchemin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CSBE</dc:creator>
  <cp:lastModifiedBy>CSBE</cp:lastModifiedBy>
  <cp:revision>2</cp:revision>
  <dcterms:created xsi:type="dcterms:W3CDTF">2019-09-10T13:14:00Z</dcterms:created>
  <dcterms:modified xsi:type="dcterms:W3CDTF">2019-09-10T13:28:55Z</dcterms:modified>
</cp:coreProperties>
</file>