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C15FD-969E-4CB8-B52D-D51954979FCD}" type="datetimeFigureOut">
              <a:rPr lang="fr-CA" smtClean="0"/>
              <a:t>2020-02-26</a:t>
            </a:fld>
            <a:endParaRPr lang="fr-CA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4A142-E9B7-4CCD-A9C6-E875A869C93C}" type="slidenum">
              <a:rPr lang="fr-CA" smtClean="0"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C15FD-969E-4CB8-B52D-D51954979FCD}" type="datetimeFigureOut">
              <a:rPr lang="fr-CA" smtClean="0"/>
              <a:t>2020-02-26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4A142-E9B7-4CCD-A9C6-E875A869C93C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C15FD-969E-4CB8-B52D-D51954979FCD}" type="datetimeFigureOut">
              <a:rPr lang="fr-CA" smtClean="0"/>
              <a:t>2020-02-26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4A142-E9B7-4CCD-A9C6-E875A869C93C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C15FD-969E-4CB8-B52D-D51954979FCD}" type="datetimeFigureOut">
              <a:rPr lang="fr-CA" smtClean="0"/>
              <a:t>2020-02-26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4A142-E9B7-4CCD-A9C6-E875A869C93C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C15FD-969E-4CB8-B52D-D51954979FCD}" type="datetimeFigureOut">
              <a:rPr lang="fr-CA" smtClean="0"/>
              <a:t>2020-02-26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4A142-E9B7-4CCD-A9C6-E875A869C93C}" type="slidenum">
              <a:rPr lang="fr-CA" smtClean="0"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C15FD-969E-4CB8-B52D-D51954979FCD}" type="datetimeFigureOut">
              <a:rPr lang="fr-CA" smtClean="0"/>
              <a:t>2020-02-26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4A142-E9B7-4CCD-A9C6-E875A869C93C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C15FD-969E-4CB8-B52D-D51954979FCD}" type="datetimeFigureOut">
              <a:rPr lang="fr-CA" smtClean="0"/>
              <a:t>2020-02-26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4A142-E9B7-4CCD-A9C6-E875A869C93C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C15FD-969E-4CB8-B52D-D51954979FCD}" type="datetimeFigureOut">
              <a:rPr lang="fr-CA" smtClean="0"/>
              <a:t>2020-02-26</a:t>
            </a:fld>
            <a:endParaRPr lang="fr-CA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34A142-E9B7-4CCD-A9C6-E875A869C93C}" type="slidenum">
              <a:rPr lang="fr-CA" smtClean="0"/>
              <a:t>‹N°›</a:t>
            </a:fld>
            <a:endParaRPr lang="fr-CA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C15FD-969E-4CB8-B52D-D51954979FCD}" type="datetimeFigureOut">
              <a:rPr lang="fr-CA" smtClean="0"/>
              <a:t>2020-02-26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4A142-E9B7-4CCD-A9C6-E875A869C93C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C15FD-969E-4CB8-B52D-D51954979FCD}" type="datetimeFigureOut">
              <a:rPr lang="fr-CA" smtClean="0"/>
              <a:t>2020-02-26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234A142-E9B7-4CCD-A9C6-E875A869C93C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10C15FD-969E-4CB8-B52D-D51954979FCD}" type="datetimeFigureOut">
              <a:rPr lang="fr-CA" smtClean="0"/>
              <a:t>2020-02-26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4A142-E9B7-4CCD-A9C6-E875A869C93C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e lib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10C15FD-969E-4CB8-B52D-D51954979FCD}" type="datetimeFigureOut">
              <a:rPr lang="fr-CA" smtClean="0"/>
              <a:t>2020-02-26</a:t>
            </a:fld>
            <a:endParaRPr lang="fr-CA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234A142-E9B7-4CCD-A9C6-E875A869C93C}" type="slidenum">
              <a:rPr lang="fr-CA" smtClean="0"/>
              <a:t>‹N°›</a:t>
            </a:fld>
            <a:endParaRPr lang="fr-C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ca/url?sa=i&amp;url=https%3A%2F%2Fwww.pinterest.com%2Fpin%2F424675439848182107%2F&amp;psig=AOvVaw0zr2kKH8WOqtN0_XaRBvAf&amp;ust=1582818876316000&amp;source=images&amp;cd=vfe&amp;ved=0CAIQjRxqFwoTCPDduvjJ7-cCFQAAAAAdAAAAABAD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6480719"/>
          </a:xfrm>
        </p:spPr>
        <p:txBody>
          <a:bodyPr/>
          <a:lstStyle/>
          <a:p>
            <a:pPr algn="ctr"/>
            <a:r>
              <a:rPr lang="fr-CA" sz="3200" dirty="0" smtClean="0"/>
              <a:t>La couleur du ciel</a:t>
            </a:r>
            <a:br>
              <a:rPr lang="fr-CA" sz="3200" dirty="0" smtClean="0"/>
            </a:br>
            <a:r>
              <a:rPr lang="fr-CA" sz="3200" dirty="0"/>
              <a:t/>
            </a:r>
            <a:br>
              <a:rPr lang="fr-CA" sz="3200" dirty="0"/>
            </a:br>
            <a:r>
              <a:rPr lang="fr-CA" sz="3200" dirty="0" smtClean="0"/>
              <a:t>science</a:t>
            </a:r>
            <a:br>
              <a:rPr lang="fr-CA" sz="3200" dirty="0" smtClean="0"/>
            </a:br>
            <a:r>
              <a:rPr lang="fr-CA" sz="3200" dirty="0"/>
              <a:t/>
            </a:r>
            <a:br>
              <a:rPr lang="fr-CA" sz="3200" dirty="0"/>
            </a:br>
            <a:r>
              <a:rPr lang="fr-CA" sz="3200" dirty="0" smtClean="0"/>
              <a:t>présenter à Daniel Blais</a:t>
            </a:r>
            <a:br>
              <a:rPr lang="fr-CA" sz="3200" dirty="0" smtClean="0"/>
            </a:br>
            <a:r>
              <a:rPr lang="fr-CA" sz="3200" dirty="0"/>
              <a:t/>
            </a:r>
            <a:br>
              <a:rPr lang="fr-CA" sz="3200" dirty="0"/>
            </a:br>
            <a:r>
              <a:rPr lang="fr-CA" sz="3200" dirty="0" smtClean="0"/>
              <a:t>Par Kayla Maheu et Tatiana Gagnon</a:t>
            </a:r>
            <a:br>
              <a:rPr lang="fr-CA" sz="3200" dirty="0" smtClean="0"/>
            </a:br>
            <a:r>
              <a:rPr lang="fr-CA" sz="3200" dirty="0"/>
              <a:t/>
            </a:r>
            <a:br>
              <a:rPr lang="fr-CA" sz="3200" dirty="0"/>
            </a:br>
            <a:r>
              <a:rPr lang="fr-CA" sz="3200" dirty="0" smtClean="0"/>
              <a:t>École secondaire Veilleux</a:t>
            </a:r>
            <a:br>
              <a:rPr lang="fr-CA" sz="3200" dirty="0" smtClean="0"/>
            </a:br>
            <a:r>
              <a:rPr lang="fr-CA" sz="3200" dirty="0" smtClean="0"/>
              <a:t>2020-02-26</a:t>
            </a:r>
            <a:r>
              <a:rPr lang="fr-CA" dirty="0" smtClean="0"/>
              <a:t/>
            </a:r>
            <a:br>
              <a:rPr lang="fr-CA" dirty="0" smtClean="0"/>
            </a:br>
            <a:endParaRPr lang="fr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 smtClean="0"/>
              <a:t>But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Étudier la couleur du ciel</a:t>
            </a:r>
            <a:endParaRPr lang="fr-C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 smtClean="0"/>
              <a:t>Hypothèse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Je suppose que la couleur du ciel est un exemple de _____</a:t>
            </a:r>
            <a:endParaRPr lang="fr-C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 smtClean="0"/>
              <a:t>Matériel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2 lampe de poche</a:t>
            </a:r>
          </a:p>
          <a:p>
            <a:r>
              <a:rPr lang="fr-CA" dirty="0" smtClean="0"/>
              <a:t>2 verre</a:t>
            </a:r>
          </a:p>
          <a:p>
            <a:r>
              <a:rPr lang="fr-CA" dirty="0" smtClean="0"/>
              <a:t>Eau x2 ¾</a:t>
            </a:r>
          </a:p>
          <a:p>
            <a:r>
              <a:rPr lang="fr-CA" dirty="0" smtClean="0"/>
              <a:t>Un peu de lait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CA" dirty="0" smtClean="0"/>
              <a:t>Manipulation</a:t>
            </a:r>
            <a:br>
              <a:rPr lang="fr-CA" dirty="0" smtClean="0"/>
            </a:b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CA" dirty="0" smtClean="0"/>
              <a:t>1 Remplir aux ¾ un verre transparent d’eau.</a:t>
            </a:r>
          </a:p>
          <a:p>
            <a:pPr>
              <a:buNone/>
            </a:pPr>
            <a:r>
              <a:rPr lang="fr-CA" dirty="0" smtClean="0"/>
              <a:t>2 Envoyer de la lumière sur le verre.</a:t>
            </a:r>
          </a:p>
          <a:p>
            <a:pPr>
              <a:buNone/>
            </a:pPr>
            <a:r>
              <a:rPr lang="fr-CA" dirty="0" smtClean="0"/>
              <a:t>3 Prendre une photo.</a:t>
            </a:r>
          </a:p>
          <a:p>
            <a:pPr>
              <a:buNone/>
            </a:pPr>
            <a:r>
              <a:rPr lang="fr-CA" dirty="0" smtClean="0"/>
              <a:t>4 Ajouter un peu de lait dans l’eau.</a:t>
            </a:r>
          </a:p>
          <a:p>
            <a:pPr>
              <a:buNone/>
            </a:pPr>
            <a:r>
              <a:rPr lang="fr-CA" dirty="0" smtClean="0"/>
              <a:t>5 Envoyer de la lumière sur le verre.</a:t>
            </a:r>
          </a:p>
          <a:p>
            <a:pPr>
              <a:buNone/>
            </a:pPr>
            <a:r>
              <a:rPr lang="fr-CA" dirty="0" smtClean="0"/>
              <a:t>6 Prendre un photo.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 smtClean="0"/>
              <a:t>Schéma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 flipV="1">
            <a:off x="457200" y="6126163"/>
            <a:ext cx="7467600" cy="45719"/>
          </a:xfrm>
        </p:spPr>
        <p:txBody>
          <a:bodyPr>
            <a:normAutofit fontScale="25000" lnSpcReduction="20000"/>
          </a:bodyPr>
          <a:lstStyle/>
          <a:p>
            <a:endParaRPr lang="fr-CA" dirty="0"/>
          </a:p>
        </p:txBody>
      </p:sp>
      <p:sp>
        <p:nvSpPr>
          <p:cNvPr id="4" name="Rectangle 3"/>
          <p:cNvSpPr/>
          <p:nvPr/>
        </p:nvSpPr>
        <p:spPr>
          <a:xfrm>
            <a:off x="1043608" y="2348880"/>
            <a:ext cx="620488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Trapèze 4"/>
          <p:cNvSpPr/>
          <p:nvPr/>
        </p:nvSpPr>
        <p:spPr>
          <a:xfrm rot="16507770">
            <a:off x="1513778" y="2342880"/>
            <a:ext cx="504056" cy="248195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Organigramme : Stockage à accès direct 5"/>
          <p:cNvSpPr/>
          <p:nvPr/>
        </p:nvSpPr>
        <p:spPr>
          <a:xfrm rot="16200000">
            <a:off x="2051720" y="2060848"/>
            <a:ext cx="1368152" cy="1080120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Rectangle 6"/>
          <p:cNvSpPr/>
          <p:nvPr/>
        </p:nvSpPr>
        <p:spPr>
          <a:xfrm>
            <a:off x="4860032" y="2492896"/>
            <a:ext cx="93610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Trapèze 7"/>
          <p:cNvSpPr/>
          <p:nvPr/>
        </p:nvSpPr>
        <p:spPr>
          <a:xfrm rot="16200000">
            <a:off x="5652120" y="2492896"/>
            <a:ext cx="648072" cy="360040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Organigramme : Stockage à accès direct 8"/>
          <p:cNvSpPr/>
          <p:nvPr/>
        </p:nvSpPr>
        <p:spPr>
          <a:xfrm rot="16200000">
            <a:off x="6048164" y="2168860"/>
            <a:ext cx="1728192" cy="1080120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 smtClean="0"/>
              <a:t>Résultat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La couleur du ciel</a:t>
            </a:r>
            <a:endParaRPr lang="fr-CA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539552" y="2348880"/>
          <a:ext cx="7200800" cy="4032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0"/>
                <a:gridCol w="3600400"/>
              </a:tblGrid>
              <a:tr h="4032448"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 smtClean="0"/>
              <a:t>Analyse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7467600" cy="5400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CA" sz="1400" dirty="0" smtClean="0"/>
              <a:t>1-De quoi est composée la lumière blanche?</a:t>
            </a:r>
          </a:p>
          <a:p>
            <a:pPr>
              <a:buNone/>
            </a:pPr>
            <a:r>
              <a:rPr lang="fr-CA" sz="1400" dirty="0" smtClean="0"/>
              <a:t>Réponse: de lumière coloré appelées radiation</a:t>
            </a:r>
          </a:p>
          <a:p>
            <a:pPr>
              <a:buNone/>
            </a:pPr>
            <a:endParaRPr lang="fr-CA" sz="1400" dirty="0" smtClean="0"/>
          </a:p>
          <a:p>
            <a:pPr>
              <a:buNone/>
            </a:pPr>
            <a:r>
              <a:rPr lang="fr-CA" sz="1400" dirty="0" smtClean="0"/>
              <a:t>2-À quoi correspond le verre d’eau ayant du lait?</a:t>
            </a:r>
          </a:p>
          <a:p>
            <a:pPr>
              <a:buNone/>
            </a:pPr>
            <a:r>
              <a:rPr lang="fr-CA" sz="1400" dirty="0" smtClean="0"/>
              <a:t>Réponse:</a:t>
            </a:r>
          </a:p>
          <a:p>
            <a:pPr>
              <a:buNone/>
            </a:pPr>
            <a:endParaRPr lang="fr-CA" sz="1400" dirty="0" smtClean="0"/>
          </a:p>
          <a:p>
            <a:pPr>
              <a:buNone/>
            </a:pPr>
            <a:r>
              <a:rPr lang="fr-CA" sz="1400" dirty="0" smtClean="0"/>
              <a:t>3-À quoi correspond le lait?</a:t>
            </a:r>
          </a:p>
          <a:p>
            <a:pPr>
              <a:buNone/>
            </a:pPr>
            <a:r>
              <a:rPr lang="fr-CA" sz="1400" dirty="0" smtClean="0"/>
              <a:t>Réponse:</a:t>
            </a:r>
          </a:p>
          <a:p>
            <a:pPr>
              <a:buNone/>
            </a:pPr>
            <a:endParaRPr lang="fr-CA" sz="1400" dirty="0" smtClean="0"/>
          </a:p>
          <a:p>
            <a:pPr>
              <a:buNone/>
            </a:pPr>
            <a:r>
              <a:rPr lang="fr-CA" sz="1400" dirty="0" smtClean="0"/>
              <a:t>4-Quelle sont les deux principales molécules que l’on retrouve dans l’atmosphère?</a:t>
            </a:r>
          </a:p>
          <a:p>
            <a:pPr>
              <a:buNone/>
            </a:pPr>
            <a:r>
              <a:rPr lang="fr-CA" sz="1400" dirty="0" smtClean="0"/>
              <a:t>Réponse:</a:t>
            </a:r>
          </a:p>
          <a:p>
            <a:pPr>
              <a:buNone/>
            </a:pPr>
            <a:endParaRPr lang="fr-CA" sz="1400" dirty="0" smtClean="0"/>
          </a:p>
          <a:p>
            <a:pPr>
              <a:buNone/>
            </a:pPr>
            <a:r>
              <a:rPr lang="fr-CA" sz="1400" dirty="0" smtClean="0"/>
              <a:t>5-Que peut-on dire sur les longueurs d’onde de couleur bleu foncé?</a:t>
            </a:r>
          </a:p>
          <a:p>
            <a:pPr>
              <a:buNone/>
            </a:pPr>
            <a:r>
              <a:rPr lang="fr-CA" sz="1400" dirty="0" smtClean="0"/>
              <a:t> Réponse:</a:t>
            </a:r>
          </a:p>
          <a:p>
            <a:pPr>
              <a:buNone/>
            </a:pPr>
            <a:endParaRPr lang="fr-CA" sz="1400" dirty="0" smtClean="0"/>
          </a:p>
          <a:p>
            <a:pPr>
              <a:buNone/>
            </a:pPr>
            <a:r>
              <a:rPr lang="fr-CA" sz="1400" dirty="0" smtClean="0"/>
              <a:t>6-À quel moment peut-on avoir un ciel d’un bleu foncé?</a:t>
            </a:r>
          </a:p>
          <a:p>
            <a:pPr>
              <a:buNone/>
            </a:pPr>
            <a:r>
              <a:rPr lang="fr-CA" sz="1400" dirty="0" smtClean="0"/>
              <a:t>Réponse:</a:t>
            </a:r>
          </a:p>
          <a:p>
            <a:pPr>
              <a:buNone/>
            </a:pPr>
            <a:endParaRPr lang="fr-CA" sz="1400" dirty="0" smtClean="0"/>
          </a:p>
          <a:p>
            <a:pPr>
              <a:buNone/>
            </a:pPr>
            <a:r>
              <a:rPr lang="fr-CA" sz="1400" dirty="0" smtClean="0"/>
              <a:t>7-Qu’est-ce que la diffraction?</a:t>
            </a:r>
          </a:p>
          <a:p>
            <a:pPr>
              <a:buNone/>
            </a:pPr>
            <a:r>
              <a:rPr lang="fr-CA" sz="1400" dirty="0" smtClean="0"/>
              <a:t>Réponse:</a:t>
            </a:r>
          </a:p>
          <a:p>
            <a:pPr>
              <a:buNone/>
            </a:pPr>
            <a:endParaRPr lang="fr-CA" sz="1400" dirty="0" smtClean="0"/>
          </a:p>
          <a:p>
            <a:pPr>
              <a:buNone/>
            </a:pPr>
            <a:r>
              <a:rPr lang="fr-CA" sz="1400" dirty="0" smtClean="0"/>
              <a:t>8-Trouve une image de la terre.</a:t>
            </a:r>
          </a:p>
          <a:p>
            <a:pPr>
              <a:buNone/>
            </a:pPr>
            <a:endParaRPr lang="fr-CA" sz="1400" dirty="0" smtClean="0"/>
          </a:p>
          <a:p>
            <a:pPr>
              <a:buNone/>
            </a:pPr>
            <a:endParaRPr lang="fr-CA" sz="1400" dirty="0"/>
          </a:p>
        </p:txBody>
      </p:sp>
      <p:pic>
        <p:nvPicPr>
          <p:cNvPr id="1026" name="Picture 2" descr="Résultat de recherche d'images pour &quot;image de la terrre&quot;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4905164"/>
            <a:ext cx="2376264" cy="17821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 smtClean="0"/>
              <a:t>Conclusion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Mon hypothèse est</a:t>
            </a:r>
            <a:endParaRPr lang="fr-C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que">
  <a:themeElements>
    <a:clrScheme name="Technique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que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que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39</TotalTime>
  <Words>186</Words>
  <Application>Microsoft Office PowerPoint</Application>
  <PresentationFormat>Affichage à l'écran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Technique</vt:lpstr>
      <vt:lpstr>La couleur du ciel  science  présenter à Daniel Blais  Par Kayla Maheu et Tatiana Gagnon  École secondaire Veilleux 2020-02-26 </vt:lpstr>
      <vt:lpstr>But</vt:lpstr>
      <vt:lpstr>Hypothèse</vt:lpstr>
      <vt:lpstr>Matériel</vt:lpstr>
      <vt:lpstr>Manipulation </vt:lpstr>
      <vt:lpstr>Schéma</vt:lpstr>
      <vt:lpstr>Résultat</vt:lpstr>
      <vt:lpstr>Analyse</vt:lpstr>
      <vt:lpstr>Conclusion</vt:lpstr>
    </vt:vector>
  </TitlesOfParts>
  <Company>Commission Scolaire de la Beauce-Etchemin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couleur du ciel  science  présenter à Daniel Blais  Par Kayla Maheu et Tatiana Gagnon  École secondaire Veilleux 2020-02-26</dc:title>
  <dc:creator>CSBE</dc:creator>
  <cp:lastModifiedBy>CSBE</cp:lastModifiedBy>
  <cp:revision>6</cp:revision>
  <dcterms:created xsi:type="dcterms:W3CDTF">2020-02-26T15:16:41Z</dcterms:created>
  <dcterms:modified xsi:type="dcterms:W3CDTF">2020-02-26T15:55:54Z</dcterms:modified>
</cp:coreProperties>
</file>