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543D-2290-44A5-B11F-439982ECA3CD}" type="datetimeFigureOut">
              <a:rPr lang="fr-CA" smtClean="0"/>
              <a:t>2020-02-03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3346-88F6-4B6B-B676-32982D2195A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91008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543D-2290-44A5-B11F-439982ECA3CD}" type="datetimeFigureOut">
              <a:rPr lang="fr-CA" smtClean="0"/>
              <a:t>2020-02-03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3346-88F6-4B6B-B676-32982D2195A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84262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543D-2290-44A5-B11F-439982ECA3CD}" type="datetimeFigureOut">
              <a:rPr lang="fr-CA" smtClean="0"/>
              <a:t>2020-02-03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3346-88F6-4B6B-B676-32982D2195A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66732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543D-2290-44A5-B11F-439982ECA3CD}" type="datetimeFigureOut">
              <a:rPr lang="fr-CA" smtClean="0"/>
              <a:t>2020-02-03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3346-88F6-4B6B-B676-32982D2195A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22426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543D-2290-44A5-B11F-439982ECA3CD}" type="datetimeFigureOut">
              <a:rPr lang="fr-CA" smtClean="0"/>
              <a:t>2020-02-03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3346-88F6-4B6B-B676-32982D2195A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45699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543D-2290-44A5-B11F-439982ECA3CD}" type="datetimeFigureOut">
              <a:rPr lang="fr-CA" smtClean="0"/>
              <a:t>2020-02-03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3346-88F6-4B6B-B676-32982D2195A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9623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543D-2290-44A5-B11F-439982ECA3CD}" type="datetimeFigureOut">
              <a:rPr lang="fr-CA" smtClean="0"/>
              <a:t>2020-02-03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3346-88F6-4B6B-B676-32982D2195A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33699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543D-2290-44A5-B11F-439982ECA3CD}" type="datetimeFigureOut">
              <a:rPr lang="fr-CA" smtClean="0"/>
              <a:t>2020-02-03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3346-88F6-4B6B-B676-32982D2195A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19078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543D-2290-44A5-B11F-439982ECA3CD}" type="datetimeFigureOut">
              <a:rPr lang="fr-CA" smtClean="0"/>
              <a:t>2020-02-03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3346-88F6-4B6B-B676-32982D2195A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23067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543D-2290-44A5-B11F-439982ECA3CD}" type="datetimeFigureOut">
              <a:rPr lang="fr-CA" smtClean="0"/>
              <a:t>2020-02-03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3346-88F6-4B6B-B676-32982D2195A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13003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543D-2290-44A5-B11F-439982ECA3CD}" type="datetimeFigureOut">
              <a:rPr lang="fr-CA" smtClean="0"/>
              <a:t>2020-02-03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03346-88F6-4B6B-B676-32982D2195A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92142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E543D-2290-44A5-B11F-439982ECA3CD}" type="datetimeFigureOut">
              <a:rPr lang="fr-CA" smtClean="0"/>
              <a:t>2020-02-03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03346-88F6-4B6B-B676-32982D2195A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86080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43212" y="141839"/>
            <a:ext cx="20826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</a:t>
            </a:r>
            <a:r>
              <a:rPr lang="fr-FR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riane</a:t>
            </a:r>
            <a:endParaRPr lang="fr-F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087368" y="1335024"/>
            <a:ext cx="281635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Science</a:t>
            </a:r>
          </a:p>
          <a:p>
            <a:pPr algn="ctr"/>
            <a:endParaRPr lang="fr-CA" dirty="0"/>
          </a:p>
          <a:p>
            <a:pPr algn="ctr"/>
            <a:endParaRPr lang="fr-CA" dirty="0" smtClean="0"/>
          </a:p>
          <a:p>
            <a:pPr algn="ctr"/>
            <a:endParaRPr lang="fr-CA" dirty="0"/>
          </a:p>
          <a:p>
            <a:pPr algn="ctr"/>
            <a:r>
              <a:rPr lang="fr-CA" dirty="0" smtClean="0"/>
              <a:t>Présenté a</a:t>
            </a:r>
          </a:p>
          <a:p>
            <a:pPr algn="ctr"/>
            <a:r>
              <a:rPr lang="fr-CA" dirty="0" smtClean="0"/>
              <a:t>Daniel Blais</a:t>
            </a:r>
          </a:p>
          <a:p>
            <a:pPr algn="ctr"/>
            <a:endParaRPr lang="fr-CA" dirty="0"/>
          </a:p>
          <a:p>
            <a:pPr algn="ctr"/>
            <a:endParaRPr lang="fr-CA" dirty="0" smtClean="0"/>
          </a:p>
          <a:p>
            <a:pPr algn="ctr"/>
            <a:endParaRPr lang="fr-CA" dirty="0"/>
          </a:p>
          <a:p>
            <a:pPr algn="ctr"/>
            <a:r>
              <a:rPr lang="fr-CA" dirty="0" smtClean="0"/>
              <a:t>Par </a:t>
            </a:r>
          </a:p>
          <a:p>
            <a:pPr algn="ctr"/>
            <a:r>
              <a:rPr lang="fr-CA" dirty="0" smtClean="0"/>
              <a:t>Tatiana Gagnon</a:t>
            </a:r>
          </a:p>
          <a:p>
            <a:pPr algn="ctr"/>
            <a:r>
              <a:rPr lang="fr-CA" dirty="0" smtClean="0"/>
              <a:t>02</a:t>
            </a:r>
          </a:p>
          <a:p>
            <a:pPr algn="ctr"/>
            <a:endParaRPr lang="fr-CA" dirty="0"/>
          </a:p>
          <a:p>
            <a:pPr algn="ctr"/>
            <a:endParaRPr lang="fr-CA" dirty="0" smtClean="0"/>
          </a:p>
          <a:p>
            <a:pPr algn="ctr"/>
            <a:endParaRPr lang="fr-CA" dirty="0"/>
          </a:p>
          <a:p>
            <a:pPr algn="ctr"/>
            <a:endParaRPr lang="fr-CA" dirty="0" smtClean="0"/>
          </a:p>
          <a:p>
            <a:pPr algn="ctr"/>
            <a:endParaRPr lang="fr-CA" dirty="0"/>
          </a:p>
          <a:p>
            <a:pPr algn="ctr"/>
            <a:r>
              <a:rPr lang="fr-CA" dirty="0" smtClean="0"/>
              <a:t>ESV</a:t>
            </a:r>
          </a:p>
          <a:p>
            <a:pPr algn="ctr"/>
            <a:r>
              <a:rPr lang="fr-CA" dirty="0" smtClean="0"/>
              <a:t>4-5 </a:t>
            </a:r>
            <a:r>
              <a:rPr lang="fr-CA" dirty="0" err="1" smtClean="0"/>
              <a:t>fév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39556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029" y="278999"/>
            <a:ext cx="471500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Quoi ou qui est </a:t>
            </a:r>
            <a:endParaRPr lang="fr-FR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fr-FR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Ariane???</a:t>
            </a:r>
            <a:endParaRPr lang="fr-F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379976" y="3017520"/>
            <a:ext cx="34472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Qui ou  quoi ??Ariane est une fusée </a:t>
            </a:r>
          </a:p>
          <a:p>
            <a:endParaRPr lang="fr-CA" dirty="0"/>
          </a:p>
          <a:p>
            <a:r>
              <a:rPr lang="fr-CA" dirty="0" smtClean="0"/>
              <a:t>Pourquoi se nom? Car dans la mythologie grecque Ariane a aider thèses a sortir du labyrinthe.</a:t>
            </a:r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17161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33207" y="288143"/>
            <a:ext cx="75757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Ou a  été construis Ariane</a:t>
            </a:r>
            <a:endParaRPr lang="fr-F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703320" y="2231136"/>
            <a:ext cx="5980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Elle a été construise e Guyane française Amérique du sud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16581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03635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fr-F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69130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60</Words>
  <Application>Microsoft Office PowerPoint</Application>
  <PresentationFormat>Grand écran</PresentationFormat>
  <Paragraphs>27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5</cp:revision>
  <dcterms:created xsi:type="dcterms:W3CDTF">2020-02-03T18:49:39Z</dcterms:created>
  <dcterms:modified xsi:type="dcterms:W3CDTF">2020-02-03T19:35:40Z</dcterms:modified>
</cp:coreProperties>
</file>