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543D-2290-44A5-B11F-439982ECA3C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346-88F6-4B6B-B676-32982D2195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100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543D-2290-44A5-B11F-439982ECA3C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346-88F6-4B6B-B676-32982D2195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426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543D-2290-44A5-B11F-439982ECA3C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346-88F6-4B6B-B676-32982D2195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673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543D-2290-44A5-B11F-439982ECA3C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346-88F6-4B6B-B676-32982D2195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242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543D-2290-44A5-B11F-439982ECA3C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346-88F6-4B6B-B676-32982D2195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5699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543D-2290-44A5-B11F-439982ECA3C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346-88F6-4B6B-B676-32982D2195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623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543D-2290-44A5-B11F-439982ECA3C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346-88F6-4B6B-B676-32982D2195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3369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543D-2290-44A5-B11F-439982ECA3C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346-88F6-4B6B-B676-32982D2195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907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543D-2290-44A5-B11F-439982ECA3C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346-88F6-4B6B-B676-32982D2195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306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543D-2290-44A5-B11F-439982ECA3C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346-88F6-4B6B-B676-32982D2195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300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543D-2290-44A5-B11F-439982ECA3C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346-88F6-4B6B-B676-32982D2195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214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E543D-2290-44A5-B11F-439982ECA3C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03346-88F6-4B6B-B676-32982D2195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608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3212" y="141839"/>
            <a:ext cx="20826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  <a:r>
              <a:rPr lang="fr-F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riane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087368" y="1335024"/>
            <a:ext cx="28163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Science</a:t>
            </a:r>
          </a:p>
          <a:p>
            <a:pPr algn="ctr"/>
            <a:endParaRPr lang="fr-CA" dirty="0"/>
          </a:p>
          <a:p>
            <a:pPr algn="ctr"/>
            <a:endParaRPr lang="fr-CA" dirty="0" smtClean="0"/>
          </a:p>
          <a:p>
            <a:pPr algn="ctr"/>
            <a:endParaRPr lang="fr-CA" dirty="0"/>
          </a:p>
          <a:p>
            <a:pPr algn="ctr"/>
            <a:r>
              <a:rPr lang="fr-CA" dirty="0" smtClean="0"/>
              <a:t>Présenté a</a:t>
            </a:r>
          </a:p>
          <a:p>
            <a:pPr algn="ctr"/>
            <a:r>
              <a:rPr lang="fr-CA" dirty="0" smtClean="0"/>
              <a:t>Daniel Blais</a:t>
            </a:r>
          </a:p>
          <a:p>
            <a:pPr algn="ctr"/>
            <a:endParaRPr lang="fr-CA" dirty="0"/>
          </a:p>
          <a:p>
            <a:pPr algn="ctr"/>
            <a:endParaRPr lang="fr-CA" dirty="0" smtClean="0"/>
          </a:p>
          <a:p>
            <a:pPr algn="ctr"/>
            <a:endParaRPr lang="fr-CA" dirty="0"/>
          </a:p>
          <a:p>
            <a:pPr algn="ctr"/>
            <a:r>
              <a:rPr lang="fr-CA" dirty="0" smtClean="0"/>
              <a:t>Par </a:t>
            </a:r>
          </a:p>
          <a:p>
            <a:pPr algn="ctr"/>
            <a:r>
              <a:rPr lang="fr-CA" dirty="0" smtClean="0"/>
              <a:t>Tatiana Gagnon</a:t>
            </a:r>
          </a:p>
          <a:p>
            <a:pPr algn="ctr"/>
            <a:r>
              <a:rPr lang="fr-CA" dirty="0" smtClean="0"/>
              <a:t>02</a:t>
            </a:r>
          </a:p>
          <a:p>
            <a:pPr algn="ctr"/>
            <a:endParaRPr lang="fr-CA" dirty="0"/>
          </a:p>
          <a:p>
            <a:pPr algn="ctr"/>
            <a:endParaRPr lang="fr-CA" dirty="0" smtClean="0"/>
          </a:p>
          <a:p>
            <a:pPr algn="ctr"/>
            <a:endParaRPr lang="fr-CA" dirty="0"/>
          </a:p>
          <a:p>
            <a:pPr algn="ctr"/>
            <a:endParaRPr lang="fr-CA" dirty="0" smtClean="0"/>
          </a:p>
          <a:p>
            <a:pPr algn="ctr"/>
            <a:endParaRPr lang="fr-CA" dirty="0"/>
          </a:p>
          <a:p>
            <a:pPr algn="ctr"/>
            <a:r>
              <a:rPr lang="fr-CA" dirty="0" smtClean="0"/>
              <a:t>ESV</a:t>
            </a:r>
          </a:p>
          <a:p>
            <a:pPr algn="ctr"/>
            <a:r>
              <a:rPr lang="fr-CA" dirty="0" smtClean="0"/>
              <a:t>4-5 </a:t>
            </a:r>
            <a:r>
              <a:rPr lang="fr-CA" dirty="0" err="1" smtClean="0"/>
              <a:t>fév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39556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91029" y="278999"/>
            <a:ext cx="471500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Quoi ou qui est </a:t>
            </a:r>
            <a:endParaRPr lang="fr-F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fr-F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Ariane???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379976" y="3017520"/>
            <a:ext cx="3447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Qui ou  quoi ??Ariane est une fusée </a:t>
            </a:r>
          </a:p>
          <a:p>
            <a:endParaRPr lang="fr-CA" dirty="0"/>
          </a:p>
          <a:p>
            <a:r>
              <a:rPr lang="fr-CA" dirty="0" smtClean="0"/>
              <a:t>Pourquoi se nom? Car dans la mythologie grecque Ariane a aider thèses a sortir du labyrinthe.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17161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33207" y="288143"/>
            <a:ext cx="75757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Ou a  été construis Ariane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03320" y="2231136"/>
            <a:ext cx="598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Elle a été construise e Guyane française Amérique du sud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16581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3635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69130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60</Words>
  <Application>Microsoft Office PowerPoint</Application>
  <PresentationFormat>Grand écran</PresentationFormat>
  <Paragraphs>27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5</cp:revision>
  <dcterms:created xsi:type="dcterms:W3CDTF">2020-02-03T18:49:39Z</dcterms:created>
  <dcterms:modified xsi:type="dcterms:W3CDTF">2020-02-03T19:35:40Z</dcterms:modified>
</cp:coreProperties>
</file>