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08562-9AB2-47B7-ADC4-544A162ECC8A}" type="datetimeFigureOut">
              <a:rPr lang="fr-CA" smtClean="0"/>
              <a:pPr/>
              <a:t>2020-02-21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82496-6A83-4298-B6F4-1FC1B9D4094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950E-FDCE-4075-BF3F-921EDE89C159}" type="datetimeFigureOut">
              <a:rPr lang="fr-CA" smtClean="0"/>
              <a:pPr/>
              <a:t>2020-02-21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04E3-1B22-40FC-83F8-3C78DACCC28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950E-FDCE-4075-BF3F-921EDE89C159}" type="datetimeFigureOut">
              <a:rPr lang="fr-CA" smtClean="0"/>
              <a:pPr/>
              <a:t>2020-02-21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04E3-1B22-40FC-83F8-3C78DACCC28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950E-FDCE-4075-BF3F-921EDE89C159}" type="datetimeFigureOut">
              <a:rPr lang="fr-CA" smtClean="0"/>
              <a:pPr/>
              <a:t>2020-02-21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04E3-1B22-40FC-83F8-3C78DACCC28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950E-FDCE-4075-BF3F-921EDE89C159}" type="datetimeFigureOut">
              <a:rPr lang="fr-CA" smtClean="0"/>
              <a:pPr/>
              <a:t>2020-02-21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04E3-1B22-40FC-83F8-3C78DACCC28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950E-FDCE-4075-BF3F-921EDE89C159}" type="datetimeFigureOut">
              <a:rPr lang="fr-CA" smtClean="0"/>
              <a:pPr/>
              <a:t>2020-02-21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04E3-1B22-40FC-83F8-3C78DACCC28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950E-FDCE-4075-BF3F-921EDE89C159}" type="datetimeFigureOut">
              <a:rPr lang="fr-CA" smtClean="0"/>
              <a:pPr/>
              <a:t>2020-02-21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04E3-1B22-40FC-83F8-3C78DACCC28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950E-FDCE-4075-BF3F-921EDE89C159}" type="datetimeFigureOut">
              <a:rPr lang="fr-CA" smtClean="0"/>
              <a:pPr/>
              <a:t>2020-02-21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04E3-1B22-40FC-83F8-3C78DACCC28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950E-FDCE-4075-BF3F-921EDE89C159}" type="datetimeFigureOut">
              <a:rPr lang="fr-CA" smtClean="0"/>
              <a:pPr/>
              <a:t>2020-02-21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04E3-1B22-40FC-83F8-3C78DACCC28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950E-FDCE-4075-BF3F-921EDE89C159}" type="datetimeFigureOut">
              <a:rPr lang="fr-CA" smtClean="0"/>
              <a:pPr/>
              <a:t>2020-02-21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04E3-1B22-40FC-83F8-3C78DACCC28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950E-FDCE-4075-BF3F-921EDE89C159}" type="datetimeFigureOut">
              <a:rPr lang="fr-CA" smtClean="0"/>
              <a:pPr/>
              <a:t>2020-02-21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04E3-1B22-40FC-83F8-3C78DACCC28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950E-FDCE-4075-BF3F-921EDE89C159}" type="datetimeFigureOut">
              <a:rPr lang="fr-CA" smtClean="0"/>
              <a:pPr/>
              <a:t>2020-02-21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04E3-1B22-40FC-83F8-3C78DACCC28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950E-FDCE-4075-BF3F-921EDE89C159}" type="datetimeFigureOut">
              <a:rPr lang="fr-CA" smtClean="0"/>
              <a:pPr/>
              <a:t>2020-02-21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F04E3-1B22-40FC-83F8-3C78DACCC28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020035">
            <a:off x="593158" y="778324"/>
            <a:ext cx="4073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 voie lactée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ZoneTexte 4"/>
          <p:cNvSpPr txBox="1"/>
          <p:nvPr/>
        </p:nvSpPr>
        <p:spPr>
          <a:xfrm rot="1577335">
            <a:off x="1472097" y="4068053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Fait par Tatiana Gagnon</a:t>
            </a:r>
          </a:p>
          <a:p>
            <a:r>
              <a:rPr lang="fr-CA" dirty="0"/>
              <a:t> </a:t>
            </a:r>
            <a:r>
              <a:rPr lang="fr-CA" dirty="0" smtClean="0"/>
              <a:t>                      </a:t>
            </a:r>
            <a:r>
              <a:rPr lang="fr-CA" dirty="0" err="1" smtClean="0"/>
              <a:t>msi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           2020-02-18</a:t>
            </a:r>
            <a:endParaRPr lang="fr-CA" dirty="0"/>
          </a:p>
        </p:txBody>
      </p:sp>
      <p:sp>
        <p:nvSpPr>
          <p:cNvPr id="1028" name="AutoShape 4" descr="Résultat de recherche d'images pour &quot;voie lacté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030" name="AutoShape 6" descr="Résultat de recherche d'images pour &quot;voie lacté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032" name="Picture 8" descr="Résultat de recherche d'images pour &quot;voie lacté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0663">
            <a:off x="4572000" y="1412776"/>
            <a:ext cx="4288733" cy="2860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1480" y="-391480"/>
            <a:ext cx="3429000" cy="421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211960" y="0"/>
            <a:ext cx="49320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3559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013290" y="2727289"/>
            <a:ext cx="3473397" cy="478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716016" cy="380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88481" y="3002470"/>
            <a:ext cx="3067050" cy="464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7" y="3789040"/>
            <a:ext cx="4526605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221313" cy="592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1880" y="548680"/>
            <a:ext cx="2581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mercure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54925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7904" y="332656"/>
            <a:ext cx="1872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venus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060848"/>
            <a:ext cx="4448745" cy="363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7904" y="188640"/>
            <a:ext cx="159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terre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10963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5896" y="188640"/>
            <a:ext cx="16461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Mars</a:t>
            </a:r>
          </a:p>
          <a:p>
            <a:pPr algn="ctr"/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5008413" cy="439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5856" y="332656"/>
            <a:ext cx="2101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jupiter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04864"/>
            <a:ext cx="3962201" cy="385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5856" y="260648"/>
            <a:ext cx="2374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saturne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32856"/>
            <a:ext cx="5351372" cy="335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1880" y="188640"/>
            <a:ext cx="2149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uranus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7343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91880" y="404664"/>
            <a:ext cx="2605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neptune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92896"/>
            <a:ext cx="6524248" cy="38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</Words>
  <Application>Microsoft Office PowerPoint</Application>
  <PresentationFormat>Affichage à l'écran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CSBE</dc:creator>
  <cp:lastModifiedBy>CSBE</cp:lastModifiedBy>
  <cp:revision>7</cp:revision>
  <dcterms:created xsi:type="dcterms:W3CDTF">2020-02-18T15:21:03Z</dcterms:created>
  <dcterms:modified xsi:type="dcterms:W3CDTF">2020-02-21T15:00:22Z</dcterms:modified>
</cp:coreProperties>
</file>