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65974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16661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0579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43533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3602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51179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22919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54536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4301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2936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950706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1DF9F-FD01-4AC6-986F-873CD561DAC4}" type="datetimeFigureOut">
              <a:rPr lang="fr-CA" smtClean="0"/>
              <a:t>2021-06-07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CC5DC-744E-4FA1-ADD2-FABA974FE436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74203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" y="2011680"/>
            <a:ext cx="2436607" cy="3248809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315" y="2135392"/>
            <a:ext cx="2251038" cy="300138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4123" y="1333948"/>
            <a:ext cx="3065930" cy="408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64550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>CSBE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CSBE</dc:creator>
  <cp:lastModifiedBy>CSBE</cp:lastModifiedBy>
  <cp:revision>1</cp:revision>
  <dcterms:created xsi:type="dcterms:W3CDTF">2021-06-07T14:31:53Z</dcterms:created>
  <dcterms:modified xsi:type="dcterms:W3CDTF">2021-06-07T14:32:14Z</dcterms:modified>
</cp:coreProperties>
</file>