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974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6661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057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3533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602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117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291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453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301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936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070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1DF9F-FD01-4AC6-986F-873CD561DAC4}" type="datetimeFigureOut">
              <a:rPr lang="fr-CA" smtClean="0"/>
              <a:t>2021-06-07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C5DC-744E-4FA1-ADD2-FABA974FE43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420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2011680"/>
            <a:ext cx="2436607" cy="324880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315" y="2135392"/>
            <a:ext cx="2251038" cy="300138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123" y="1333948"/>
            <a:ext cx="3065930" cy="408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6455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2021-06-07T14:31:53Z</dcterms:created>
  <dcterms:modified xsi:type="dcterms:W3CDTF">2021-06-07T14:32:14Z</dcterms:modified>
</cp:coreProperties>
</file>