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486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213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329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269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313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490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122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699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556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174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070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99969-4A3C-4BE1-841F-57E7D98E86FE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4E8A0-E93B-46F6-BCD0-9549CF4E80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364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8223"/>
            <a:ext cx="3646842" cy="570155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43" y="578223"/>
            <a:ext cx="3722145" cy="570155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88" y="578223"/>
            <a:ext cx="4249271" cy="570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066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2021-06-07T14:21:12Z</dcterms:created>
  <dcterms:modified xsi:type="dcterms:W3CDTF">2021-06-07T14:21:30Z</dcterms:modified>
</cp:coreProperties>
</file>