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9969-4A3C-4BE1-841F-57E7D98E86FE}" type="datetimeFigureOut">
              <a:rPr lang="fr-CA" smtClean="0"/>
              <a:t>2021-06-07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4E8A0-E93B-46F6-BCD0-9549CF4E8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84860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9969-4A3C-4BE1-841F-57E7D98E86FE}" type="datetimeFigureOut">
              <a:rPr lang="fr-CA" smtClean="0"/>
              <a:t>2021-06-07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4E8A0-E93B-46F6-BCD0-9549CF4E8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82130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9969-4A3C-4BE1-841F-57E7D98E86FE}" type="datetimeFigureOut">
              <a:rPr lang="fr-CA" smtClean="0"/>
              <a:t>2021-06-07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4E8A0-E93B-46F6-BCD0-9549CF4E8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8329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9969-4A3C-4BE1-841F-57E7D98E86FE}" type="datetimeFigureOut">
              <a:rPr lang="fr-CA" smtClean="0"/>
              <a:t>2021-06-07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4E8A0-E93B-46F6-BCD0-9549CF4E8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42690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9969-4A3C-4BE1-841F-57E7D98E86FE}" type="datetimeFigureOut">
              <a:rPr lang="fr-CA" smtClean="0"/>
              <a:t>2021-06-07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4E8A0-E93B-46F6-BCD0-9549CF4E8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03139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9969-4A3C-4BE1-841F-57E7D98E86FE}" type="datetimeFigureOut">
              <a:rPr lang="fr-CA" smtClean="0"/>
              <a:t>2021-06-07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4E8A0-E93B-46F6-BCD0-9549CF4E8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54907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9969-4A3C-4BE1-841F-57E7D98E86FE}" type="datetimeFigureOut">
              <a:rPr lang="fr-CA" smtClean="0"/>
              <a:t>2021-06-07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4E8A0-E93B-46F6-BCD0-9549CF4E8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81220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9969-4A3C-4BE1-841F-57E7D98E86FE}" type="datetimeFigureOut">
              <a:rPr lang="fr-CA" smtClean="0"/>
              <a:t>2021-06-07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4E8A0-E93B-46F6-BCD0-9549CF4E8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96997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9969-4A3C-4BE1-841F-57E7D98E86FE}" type="datetimeFigureOut">
              <a:rPr lang="fr-CA" smtClean="0"/>
              <a:t>2021-06-07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4E8A0-E93B-46F6-BCD0-9549CF4E8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15564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9969-4A3C-4BE1-841F-57E7D98E86FE}" type="datetimeFigureOut">
              <a:rPr lang="fr-CA" smtClean="0"/>
              <a:t>2021-06-07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4E8A0-E93B-46F6-BCD0-9549CF4E8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5174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9969-4A3C-4BE1-841F-57E7D98E86FE}" type="datetimeFigureOut">
              <a:rPr lang="fr-CA" smtClean="0"/>
              <a:t>2021-06-07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4E8A0-E93B-46F6-BCD0-9549CF4E8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0706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99969-4A3C-4BE1-841F-57E7D98E86FE}" type="datetimeFigureOut">
              <a:rPr lang="fr-CA" smtClean="0"/>
              <a:t>2021-06-07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4E8A0-E93B-46F6-BCD0-9549CF4E8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53646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78223"/>
            <a:ext cx="3646842" cy="570155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843" y="578223"/>
            <a:ext cx="3722145" cy="5701553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8988" y="578223"/>
            <a:ext cx="4249271" cy="5701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0660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1</cp:revision>
  <dcterms:created xsi:type="dcterms:W3CDTF">2021-06-07T14:21:12Z</dcterms:created>
  <dcterms:modified xsi:type="dcterms:W3CDTF">2021-06-07T14:21:30Z</dcterms:modified>
</cp:coreProperties>
</file>