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831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002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587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102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0051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077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191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714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809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7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472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E296-451B-47CD-B424-92D8400BC5B5}" type="datetimeFigureOut">
              <a:rPr lang="fr-CA" smtClean="0"/>
              <a:t>2021-06-01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693E3-658B-40A2-814F-58449C8DAF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5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84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22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5231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2021-06-01T18:23:55Z</dcterms:created>
  <dcterms:modified xsi:type="dcterms:W3CDTF">2021-06-01T18:24:20Z</dcterms:modified>
</cp:coreProperties>
</file>