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8846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627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3006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719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6561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3013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362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086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79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81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406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CC85-2147-4704-870D-41ADF46D61C8}" type="datetimeFigureOut">
              <a:rPr lang="fr-CA" smtClean="0"/>
              <a:t>2020-11-11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E0E0D-5A02-4272-A711-98E8E938D04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0531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8508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09108" y="534708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fr-CA" dirty="0" smtClean="0"/>
              <a:t>#1 </a:t>
            </a:r>
            <a:r>
              <a:rPr lang="fr-CA" dirty="0" err="1"/>
              <a:t>A</a:t>
            </a:r>
            <a:r>
              <a:rPr lang="fr-CA" dirty="0" err="1" smtClean="0"/>
              <a:t>lways</a:t>
            </a:r>
            <a:r>
              <a:rPr lang="fr-CA" dirty="0" smtClean="0"/>
              <a:t> </a:t>
            </a:r>
            <a:r>
              <a:rPr lang="fr-CA" dirty="0" err="1" smtClean="0"/>
              <a:t>alone</a:t>
            </a:r>
            <a:r>
              <a:rPr lang="fr-CA" dirty="0" smtClean="0"/>
              <a:t> on the </a:t>
            </a:r>
            <a:r>
              <a:rPr lang="fr-CA" dirty="0" err="1" smtClean="0"/>
              <a:t>sea</a:t>
            </a:r>
            <a:endParaRPr lang="fr-CA" dirty="0" smtClean="0"/>
          </a:p>
          <a:p>
            <a:r>
              <a:rPr lang="fr-CA" dirty="0" smtClean="0"/>
              <a:t>#2 </a:t>
            </a:r>
            <a:r>
              <a:rPr lang="fr-CA" dirty="0" err="1" smtClean="0"/>
              <a:t>fighter</a:t>
            </a:r>
            <a:r>
              <a:rPr lang="fr-CA" dirty="0" smtClean="0"/>
              <a:t> for </a:t>
            </a:r>
            <a:r>
              <a:rPr lang="fr-CA" dirty="0" err="1" smtClean="0"/>
              <a:t>peace,whitout</a:t>
            </a:r>
            <a:r>
              <a:rPr lang="fr-CA" dirty="0" smtClean="0"/>
              <a:t> a </a:t>
            </a:r>
            <a:r>
              <a:rPr lang="fr-CA" dirty="0" err="1" smtClean="0"/>
              <a:t>wepon</a:t>
            </a:r>
            <a:r>
              <a:rPr lang="fr-CA" dirty="0" smtClean="0"/>
              <a:t> in </a:t>
            </a:r>
            <a:r>
              <a:rPr lang="fr-CA" dirty="0" err="1" smtClean="0"/>
              <a:t>your</a:t>
            </a:r>
            <a:r>
              <a:rPr lang="fr-CA" dirty="0" smtClean="0"/>
              <a:t> hands.</a:t>
            </a:r>
          </a:p>
          <a:p>
            <a:r>
              <a:rPr lang="fr-CA" dirty="0" smtClean="0"/>
              <a:t>#3 </a:t>
            </a:r>
            <a:r>
              <a:rPr lang="fr-CA" dirty="0" err="1" smtClean="0"/>
              <a:t>whit</a:t>
            </a:r>
            <a:r>
              <a:rPr lang="fr-CA" dirty="0" smtClean="0"/>
              <a:t> lion</a:t>
            </a:r>
          </a:p>
          <a:p>
            <a:r>
              <a:rPr lang="fr-CA" dirty="0" smtClean="0"/>
              <a:t>#4 Rainbow </a:t>
            </a:r>
            <a:r>
              <a:rPr lang="fr-CA" dirty="0" err="1" smtClean="0"/>
              <a:t>warrior</a:t>
            </a:r>
            <a:endParaRPr lang="fr-CA" dirty="0" smtClean="0"/>
          </a:p>
          <a:p>
            <a:r>
              <a:rPr lang="fr-CA" dirty="0" smtClean="0"/>
              <a:t>#5 green </a:t>
            </a:r>
            <a:r>
              <a:rPr lang="fr-CA" dirty="0" err="1" smtClean="0"/>
              <a:t>peace</a:t>
            </a:r>
            <a:r>
              <a:rPr lang="fr-CA" dirty="0" smtClean="0"/>
              <a:t> </a:t>
            </a:r>
          </a:p>
          <a:p>
            <a:r>
              <a:rPr lang="fr-CA" dirty="0" smtClean="0"/>
              <a:t>#6 qu’</a:t>
            </a:r>
            <a:r>
              <a:rPr lang="fr-CA" dirty="0" err="1" smtClean="0"/>
              <a:t>atil</a:t>
            </a:r>
            <a:r>
              <a:rPr lang="fr-CA" dirty="0" smtClean="0"/>
              <a:t> arriver dans la nuit du 10 juillet 1985 ? Explosion du bateau</a:t>
            </a:r>
          </a:p>
          <a:p>
            <a:r>
              <a:rPr lang="fr-CA" dirty="0" smtClean="0"/>
              <a:t>#7 service secret</a:t>
            </a:r>
          </a:p>
          <a:p>
            <a:r>
              <a:rPr lang="fr-CA" dirty="0" smtClean="0"/>
              <a:t>#8 France</a:t>
            </a:r>
          </a:p>
          <a:p>
            <a:pPr marL="0" indent="0">
              <a:buNone/>
            </a:pPr>
            <a:r>
              <a:rPr lang="fr-CA" dirty="0" smtClean="0"/>
              <a:t>   #9  la mort de </a:t>
            </a:r>
            <a:r>
              <a:rPr lang="fr-CA" dirty="0" err="1" smtClean="0"/>
              <a:t>fernando</a:t>
            </a:r>
            <a:endParaRPr lang="fr-CA" dirty="0" smtClean="0"/>
          </a:p>
          <a:p>
            <a:pPr marL="0" indent="0">
              <a:buNone/>
            </a:pPr>
            <a:r>
              <a:rPr lang="fr-CA" dirty="0" smtClean="0"/>
              <a:t>   #10 </a:t>
            </a:r>
            <a:r>
              <a:rPr lang="fr-CA" dirty="0"/>
              <a:t>A</a:t>
            </a:r>
            <a:r>
              <a:rPr lang="fr-CA" dirty="0" smtClean="0"/>
              <a:t>uckland en </a:t>
            </a:r>
            <a:r>
              <a:rPr lang="fr-CA" dirty="0" err="1" smtClean="0"/>
              <a:t>nouvelle-zélande</a:t>
            </a:r>
            <a:endParaRPr lang="fr-CA" dirty="0" smtClean="0"/>
          </a:p>
          <a:p>
            <a:pPr marL="0" indent="0">
              <a:buNone/>
            </a:pPr>
            <a:r>
              <a:rPr lang="fr-CA" dirty="0" smtClean="0"/>
              <a:t>   #11 </a:t>
            </a:r>
            <a:r>
              <a:rPr lang="fr-CA" dirty="0" err="1" smtClean="0"/>
              <a:t>Francois</a:t>
            </a:r>
            <a:r>
              <a:rPr lang="fr-CA" dirty="0" smtClean="0"/>
              <a:t> </a:t>
            </a:r>
            <a:r>
              <a:rPr lang="fr-CA" smtClean="0"/>
              <a:t>mitterrand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0654555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70</Words>
  <Application>Microsoft Office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2020-11-11T14:26:25Z</dcterms:created>
  <dcterms:modified xsi:type="dcterms:W3CDTF">2020-11-11T14:47:10Z</dcterms:modified>
</cp:coreProperties>
</file>