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940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934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942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729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268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989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459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564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092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743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313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4B613-F2B7-4AD1-94A9-C93FCC6E1A9A}" type="datetimeFigureOut">
              <a:rPr lang="fr-CA" smtClean="0"/>
              <a:t>2020-12-09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ABCA-FF63-49AB-8011-83BA332E33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690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Projet h</a:t>
            </a:r>
            <a:br>
              <a:rPr lang="fr-CA" dirty="0" smtClean="0"/>
            </a:br>
            <a:r>
              <a:rPr lang="fr-CA" dirty="0" err="1" smtClean="0"/>
              <a:t>phémnoméne</a:t>
            </a:r>
            <a:r>
              <a:rPr lang="fr-CA" dirty="0" smtClean="0"/>
              <a:t> observable la nuit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thomas </a:t>
            </a:r>
            <a:r>
              <a:rPr lang="fr-CA" dirty="0" err="1" smtClean="0"/>
              <a:t>lamontagne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4510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Étoile filante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50" y="2024856"/>
            <a:ext cx="590550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8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Aurores boréal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2375" y="2543969"/>
            <a:ext cx="466725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18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Province 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162" y="1825625"/>
            <a:ext cx="5653675" cy="4351338"/>
          </a:xfrm>
        </p:spPr>
      </p:pic>
    </p:spTree>
    <p:extLst>
      <p:ext uri="{BB962C8B-B14F-4D97-AF65-F5344CB8AC3E}">
        <p14:creationId xmlns:p14="http://schemas.microsoft.com/office/powerpoint/2010/main" val="70417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region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56" y="1825625"/>
            <a:ext cx="5818888" cy="4351338"/>
          </a:xfrm>
        </p:spPr>
      </p:pic>
    </p:spTree>
    <p:extLst>
      <p:ext uri="{BB962C8B-B14F-4D97-AF65-F5344CB8AC3E}">
        <p14:creationId xmlns:p14="http://schemas.microsoft.com/office/powerpoint/2010/main" val="408763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localitée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242" y="1825625"/>
            <a:ext cx="4985515" cy="4351338"/>
          </a:xfrm>
        </p:spPr>
      </p:pic>
    </p:spTree>
    <p:extLst>
      <p:ext uri="{BB962C8B-B14F-4D97-AF65-F5344CB8AC3E}">
        <p14:creationId xmlns:p14="http://schemas.microsoft.com/office/powerpoint/2010/main" val="21846715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Projet h phémnoméne observable la nuit</vt:lpstr>
      <vt:lpstr>Étoile filante</vt:lpstr>
      <vt:lpstr>Aurores boréal</vt:lpstr>
      <vt:lpstr>Province </vt:lpstr>
      <vt:lpstr>region</vt:lpstr>
      <vt:lpstr>localitée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h phémnoméne observable la nuit</dc:title>
  <dc:creator>CSBE</dc:creator>
  <cp:lastModifiedBy>CSBE</cp:lastModifiedBy>
  <cp:revision>3</cp:revision>
  <dcterms:created xsi:type="dcterms:W3CDTF">2020-12-09T14:38:47Z</dcterms:created>
  <dcterms:modified xsi:type="dcterms:W3CDTF">2020-12-09T14:57:17Z</dcterms:modified>
</cp:coreProperties>
</file>