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01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038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05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376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715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921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97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978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602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45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454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3BAED-912B-4400-B996-5936DFEBFDBC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B64E-0EED-430A-A18A-7D32D91B2F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514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storyboard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22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Plan </a:t>
            </a:r>
            <a:r>
              <a:rPr lang="fr-CA" dirty="0"/>
              <a:t>é</a:t>
            </a:r>
            <a:r>
              <a:rPr lang="fr-CA" dirty="0" smtClean="0"/>
              <a:t>paule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625" y="2110581"/>
            <a:ext cx="60007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6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10447" y="963642"/>
            <a:ext cx="2395451" cy="1325563"/>
          </a:xfrm>
        </p:spPr>
        <p:txBody>
          <a:bodyPr/>
          <a:lstStyle/>
          <a:p>
            <a:r>
              <a:rPr lang="fr-CA" dirty="0" smtClean="0"/>
              <a:t>Plan </a:t>
            </a:r>
            <a:r>
              <a:rPr lang="fr-CA" dirty="0" err="1" smtClean="0"/>
              <a:t>tete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709" y="2581923"/>
            <a:ext cx="4764925" cy="26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5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Plan </a:t>
            </a:r>
            <a:r>
              <a:rPr lang="fr-CA" dirty="0" err="1" smtClean="0"/>
              <a:t>extreme</a:t>
            </a:r>
            <a:r>
              <a:rPr lang="fr-CA" smtClean="0"/>
              <a:t> gros plan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10" y="2917767"/>
            <a:ext cx="3918167" cy="1484154"/>
          </a:xfrm>
        </p:spPr>
      </p:pic>
    </p:spTree>
    <p:extLst>
      <p:ext uri="{BB962C8B-B14F-4D97-AF65-F5344CB8AC3E}">
        <p14:creationId xmlns:p14="http://schemas.microsoft.com/office/powerpoint/2010/main" val="43106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82636" y="340187"/>
            <a:ext cx="5529349" cy="1325563"/>
          </a:xfrm>
        </p:spPr>
        <p:txBody>
          <a:bodyPr/>
          <a:lstStyle/>
          <a:p>
            <a:r>
              <a:rPr lang="fr-CA" dirty="0" smtClean="0"/>
              <a:t>Grand plan d’ensemble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92822"/>
            <a:ext cx="10249958" cy="37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2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Grand plan d’ensemble 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5" y="2358033"/>
            <a:ext cx="6436822" cy="36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8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6541" y="247132"/>
            <a:ext cx="4033058" cy="1325563"/>
          </a:xfrm>
        </p:spPr>
        <p:txBody>
          <a:bodyPr/>
          <a:lstStyle/>
          <a:p>
            <a:r>
              <a:rPr lang="fr-CA" dirty="0"/>
              <a:t>p</a:t>
            </a:r>
            <a:r>
              <a:rPr lang="fr-CA" dirty="0" smtClean="0"/>
              <a:t>lan </a:t>
            </a:r>
            <a:r>
              <a:rPr lang="fr-CA" dirty="0" err="1" smtClean="0"/>
              <a:t>general</a:t>
            </a:r>
            <a:r>
              <a:rPr lang="fr-CA" dirty="0" smtClean="0"/>
              <a:t> 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77" y="2057918"/>
            <a:ext cx="7772399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7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2054" y="290311"/>
            <a:ext cx="3027218" cy="1325563"/>
          </a:xfrm>
        </p:spPr>
        <p:txBody>
          <a:bodyPr/>
          <a:lstStyle/>
          <a:p>
            <a:r>
              <a:rPr lang="fr-CA" dirty="0" smtClean="0"/>
              <a:t>Plan moyen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970" y="2078061"/>
            <a:ext cx="4853940" cy="42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5305" y="348500"/>
            <a:ext cx="2661458" cy="1325563"/>
          </a:xfrm>
        </p:spPr>
        <p:txBody>
          <a:bodyPr/>
          <a:lstStyle/>
          <a:p>
            <a:r>
              <a:rPr lang="fr-CA" dirty="0" smtClean="0"/>
              <a:t>Plan pied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2920" y="439939"/>
            <a:ext cx="3933305" cy="1325563"/>
          </a:xfrm>
        </p:spPr>
        <p:txBody>
          <a:bodyPr/>
          <a:lstStyle/>
          <a:p>
            <a:r>
              <a:rPr lang="fr-CA" dirty="0" smtClean="0"/>
              <a:t>Plan </a:t>
            </a:r>
            <a:r>
              <a:rPr lang="fr-CA" dirty="0" err="1" smtClean="0"/>
              <a:t>americain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0" y="1858169"/>
            <a:ext cx="3429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7363" y="406688"/>
            <a:ext cx="3543300" cy="1325563"/>
          </a:xfrm>
        </p:spPr>
        <p:txBody>
          <a:bodyPr/>
          <a:lstStyle/>
          <a:p>
            <a:r>
              <a:rPr lang="fr-CA" dirty="0" smtClean="0"/>
              <a:t>Plan ceinture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0" y="1858169"/>
            <a:ext cx="3429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0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0694" y="498129"/>
            <a:ext cx="2470265" cy="1325563"/>
          </a:xfrm>
        </p:spPr>
        <p:txBody>
          <a:bodyPr/>
          <a:lstStyle/>
          <a:p>
            <a:pPr algn="ctr"/>
            <a:r>
              <a:rPr lang="fr-CA" dirty="0" smtClean="0"/>
              <a:t>Plan </a:t>
            </a:r>
            <a:r>
              <a:rPr lang="fr-CA" dirty="0" err="1" smtClean="0"/>
              <a:t>bust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124869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212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Application>Microsoft Office PowerPoint</Application>
  <PresentationFormat>Grand écran</PresentationFormat>
  <Paragraphs>12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storyboard</vt:lpstr>
      <vt:lpstr>Grand plan d’ensemble</vt:lpstr>
      <vt:lpstr>Grand plan d’ensemble 2</vt:lpstr>
      <vt:lpstr>plan general 3</vt:lpstr>
      <vt:lpstr>Plan moyen</vt:lpstr>
      <vt:lpstr>Plan pied</vt:lpstr>
      <vt:lpstr>Plan americain</vt:lpstr>
      <vt:lpstr>Plan ceinture</vt:lpstr>
      <vt:lpstr>Plan bust</vt:lpstr>
      <vt:lpstr>Plan épaule</vt:lpstr>
      <vt:lpstr>Plan tete</vt:lpstr>
      <vt:lpstr>Plan extreme gros plan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2</cp:revision>
  <dcterms:created xsi:type="dcterms:W3CDTF">2021-02-02T14:54:19Z</dcterms:created>
  <dcterms:modified xsi:type="dcterms:W3CDTF">2021-02-02T15:01:40Z</dcterms:modified>
</cp:coreProperties>
</file>