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385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722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767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566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37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647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99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204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501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761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88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919E-4E80-42D0-AEC6-08CC6814FF36}" type="datetimeFigureOut">
              <a:rPr lang="fr-CA" smtClean="0"/>
              <a:t>2021-01-12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DEF0-3AFF-4F23-8D2E-BFE83F70D01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412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Rainbow </a:t>
            </a:r>
            <a:r>
              <a:rPr lang="fr-CA" dirty="0" err="1"/>
              <a:t>warrior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Le plasticage du Rainbow Warrior - 19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492" y="3723117"/>
            <a:ext cx="3157780" cy="204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faire du Rainbow Warrior — Wikipé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01" y="3390534"/>
            <a:ext cx="4353919" cy="289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58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1800" dirty="0"/>
              <a:t>Ou: </a:t>
            </a:r>
            <a:r>
              <a:rPr lang="fr-CA" sz="1800" dirty="0" err="1"/>
              <a:t>aukland</a:t>
            </a:r>
            <a:endParaRPr lang="fr-CA" sz="1800" dirty="0"/>
          </a:p>
          <a:p>
            <a:r>
              <a:rPr lang="fr-CA" sz="1800" dirty="0"/>
              <a:t>Quand: 10 juillet 1985</a:t>
            </a:r>
          </a:p>
          <a:p>
            <a:r>
              <a:rPr lang="fr-CA" sz="1800" dirty="0"/>
              <a:t>Quoi : explosion avec 2 bombes</a:t>
            </a:r>
          </a:p>
          <a:p>
            <a:r>
              <a:rPr lang="fr-CA" sz="1800" dirty="0" err="1"/>
              <a:t>Consécence</a:t>
            </a:r>
            <a:r>
              <a:rPr lang="fr-CA" sz="1800" dirty="0"/>
              <a:t>  :mort de Fernando </a:t>
            </a:r>
            <a:r>
              <a:rPr lang="fr-CA" sz="1800" dirty="0" err="1"/>
              <a:t>pereira</a:t>
            </a:r>
            <a:endParaRPr lang="fr-CA" sz="1800" dirty="0"/>
          </a:p>
          <a:p>
            <a:r>
              <a:rPr lang="fr-CA" sz="1800" dirty="0"/>
              <a:t>Pourquoi: est </a:t>
            </a:r>
            <a:r>
              <a:rPr lang="fr-CA" sz="1800" dirty="0" err="1"/>
              <a:t>til</a:t>
            </a:r>
            <a:r>
              <a:rPr lang="fr-CA" sz="1800" dirty="0"/>
              <a:t> mort: il était aller chercher son pareille photo dans la cave du bateau et il ses noyer</a:t>
            </a:r>
          </a:p>
          <a:p>
            <a:r>
              <a:rPr lang="fr-CA" sz="1800" dirty="0"/>
              <a:t>Pays  :Nouvelle-Zélande</a:t>
            </a:r>
          </a:p>
          <a:p>
            <a:r>
              <a:rPr lang="fr-CA" sz="1800" dirty="0"/>
              <a:t>Il voulaient tester des armes </a:t>
            </a:r>
            <a:r>
              <a:rPr lang="fr-CA" sz="1800" dirty="0" err="1"/>
              <a:t>nuclaiaire</a:t>
            </a:r>
            <a:r>
              <a:rPr lang="fr-CA" sz="1800" dirty="0"/>
              <a:t> et </a:t>
            </a:r>
            <a:r>
              <a:rPr lang="fr-CA" sz="1800" dirty="0" err="1"/>
              <a:t>greenpeace</a:t>
            </a:r>
            <a:r>
              <a:rPr lang="fr-CA" sz="1800" dirty="0"/>
              <a:t> voulait s’y imposer</a:t>
            </a:r>
          </a:p>
          <a:p>
            <a:r>
              <a:rPr lang="fr-CA" sz="1800" dirty="0"/>
              <a:t>Pm1:</a:t>
            </a:r>
          </a:p>
          <a:p>
            <a:r>
              <a:rPr lang="fr-CA" sz="1800" dirty="0"/>
              <a:t>Pm2 :</a:t>
            </a:r>
          </a:p>
          <a:p>
            <a:r>
              <a:rPr lang="fr-CA" sz="1800" err="1"/>
              <a:t>Enquête</a:t>
            </a:r>
            <a:r>
              <a:rPr lang="fr-CA" sz="1800"/>
              <a:t>: démission </a:t>
            </a:r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596864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Rainbow warrior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warrior</dc:title>
  <dc:creator>CSBE</dc:creator>
  <cp:lastModifiedBy>Thomas Lamontagne</cp:lastModifiedBy>
  <cp:revision>4</cp:revision>
  <dcterms:created xsi:type="dcterms:W3CDTF">2020-11-10T19:11:11Z</dcterms:created>
  <dcterms:modified xsi:type="dcterms:W3CDTF">2021-01-13T00:21:58Z</dcterms:modified>
</cp:coreProperties>
</file>