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DCAA6-A02C-4C31-B46C-22793DE9E5DD}" type="datetimeFigureOut">
              <a:rPr lang="fr-CA" smtClean="0"/>
              <a:pPr/>
              <a:t>2020-02-18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8D1D-49E0-4D74-BF9E-A59685C82DA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galileo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CA" dirty="0" smtClean="0"/>
              <a:t>Science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/>
              <a:t>Présenté a Daniel Blais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/>
              <a:t>Par Thomas </a:t>
            </a:r>
            <a:r>
              <a:rPr lang="fr-CA" dirty="0" err="1" smtClean="0"/>
              <a:t>Lamontagne</a:t>
            </a:r>
            <a:r>
              <a:rPr lang="fr-CA" dirty="0" smtClean="0"/>
              <a:t> </a:t>
            </a:r>
          </a:p>
          <a:p>
            <a:pPr marL="0" indent="0" algn="ctr">
              <a:buNone/>
            </a:pPr>
            <a:r>
              <a:rPr lang="fr-CA" dirty="0" smtClean="0"/>
              <a:t>02</a:t>
            </a:r>
          </a:p>
          <a:p>
            <a:pPr marL="0" indent="0" algn="ctr">
              <a:buNone/>
            </a:pPr>
            <a:r>
              <a:rPr lang="fr-CA" dirty="0" err="1" smtClean="0"/>
              <a:t>Esv</a:t>
            </a:r>
            <a:r>
              <a:rPr lang="fr-CA" dirty="0" smtClean="0"/>
              <a:t> </a:t>
            </a:r>
          </a:p>
          <a:p>
            <a:pPr marL="0" indent="0" algn="ctr">
              <a:buNone/>
            </a:pPr>
            <a:r>
              <a:rPr lang="fr-CA" dirty="0" smtClean="0"/>
              <a:t>3 </a:t>
            </a:r>
            <a:r>
              <a:rPr lang="fr-CA" dirty="0" err="1" smtClean="0"/>
              <a:t>fevrier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330582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RÃ©sultats de recherche d'images pour Â«Â galileo nasaÂ Â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84062"/>
            <a:ext cx="4227171" cy="2753858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Galileo </a:t>
            </a:r>
            <a:r>
              <a:rPr lang="fr-CA" dirty="0" err="1" smtClean="0"/>
              <a:t>nasa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	</a:t>
            </a:r>
          </a:p>
          <a:p>
            <a:endParaRPr lang="fr-CA" dirty="0"/>
          </a:p>
        </p:txBody>
      </p:sp>
      <p:sp>
        <p:nvSpPr>
          <p:cNvPr id="1026" name="AutoShape 2" descr="RÃ©sultats de recherche d'images pour Â«Â galileo nasaÂ Â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28" name="AutoShape 4" descr="RÃ©sultats de recherche d'images pour Â«Â galileo nasaÂ Â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0" name="Picture 6" descr="RÃ©sultats de recherche d'images pour Â«Â galileo nasaÂ Â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6886" y="3789040"/>
            <a:ext cx="3817114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Ses quoi et ses qui 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912"/>
          </a:xfrm>
        </p:spPr>
        <p:txBody>
          <a:bodyPr>
            <a:normAutofit fontScale="70000" lnSpcReduction="20000"/>
          </a:bodyPr>
          <a:lstStyle/>
          <a:p>
            <a:r>
              <a:rPr lang="fr-CA" b="1" i="1" dirty="0" err="1" smtClean="0"/>
              <a:t>galileo</a:t>
            </a:r>
            <a:r>
              <a:rPr lang="fr-CA" dirty="0"/>
              <a:t> est une sonde spatiale américaine développée par la NASA qui a pour mission d'étudier la planète Jupiter et ses lunes</a:t>
            </a:r>
            <a:r>
              <a:rPr lang="fr-CA" dirty="0" smtClean="0"/>
              <a:t>.</a:t>
            </a:r>
          </a:p>
          <a:p>
            <a:endParaRPr lang="fr-CA" dirty="0"/>
          </a:p>
          <a:p>
            <a:r>
              <a:rPr lang="fr-CA" dirty="0" smtClean="0"/>
              <a:t>Construit par :</a:t>
            </a:r>
            <a:r>
              <a:rPr lang="fr-CA" dirty="0"/>
              <a:t> </a:t>
            </a:r>
            <a:r>
              <a:rPr lang="fr-CA" dirty="0" smtClean="0"/>
              <a:t>jet propulsion </a:t>
            </a:r>
            <a:r>
              <a:rPr lang="fr-CA" dirty="0" err="1" smtClean="0"/>
              <a:t>labratory</a:t>
            </a:r>
            <a:endParaRPr lang="fr-CA" dirty="0" smtClean="0"/>
          </a:p>
          <a:p>
            <a:endParaRPr lang="fr-CA" u="sng" dirty="0"/>
          </a:p>
          <a:p>
            <a:r>
              <a:rPr lang="fr-CA" u="sng" dirty="0" smtClean="0"/>
              <a:t>Développer : par là NASA</a:t>
            </a:r>
          </a:p>
          <a:p>
            <a:endParaRPr lang="fr-CA" u="sng" dirty="0"/>
          </a:p>
          <a:p>
            <a:r>
              <a:rPr lang="fr-CA" u="sng" dirty="0" smtClean="0"/>
              <a:t>Ses en l’</a:t>
            </a:r>
            <a:r>
              <a:rPr lang="fr-CA" u="sng" dirty="0" err="1" smtClean="0"/>
              <a:t>oneur</a:t>
            </a:r>
            <a:r>
              <a:rPr lang="fr-CA" u="sng" dirty="0" smtClean="0"/>
              <a:t> du scientifique </a:t>
            </a:r>
            <a:r>
              <a:rPr lang="fr-CA" u="sng" dirty="0" err="1" smtClean="0"/>
              <a:t>galileo</a:t>
            </a:r>
            <a:r>
              <a:rPr lang="fr-CA" u="sng" dirty="0" smtClean="0"/>
              <a:t> </a:t>
            </a:r>
          </a:p>
        </p:txBody>
      </p:sp>
      <p:pic>
        <p:nvPicPr>
          <p:cNvPr id="13314" name="Picture 2" descr="RÃ©sultats de recherche d'images pour Â«Â galileoÂ Â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328668"/>
            <a:ext cx="3600400" cy="2022225"/>
          </a:xfrm>
          <a:prstGeom prst="rect">
            <a:avLst/>
          </a:prstGeom>
          <a:noFill/>
        </p:spPr>
      </p:pic>
      <p:pic>
        <p:nvPicPr>
          <p:cNvPr id="13316" name="Picture 4" descr="RÃ©sultats de recherche d'images pour Â«Â nasa logoÂ Â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437112"/>
            <a:ext cx="2411760" cy="2017839"/>
          </a:xfrm>
          <a:prstGeom prst="rect">
            <a:avLst/>
          </a:prstGeom>
          <a:noFill/>
        </p:spPr>
      </p:pic>
      <p:pic>
        <p:nvPicPr>
          <p:cNvPr id="13318" name="Picture 6" descr="RÃ©sultats de recherche d'images pour Â«Â nasa jet propulsion lab logoÂ Â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348880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105025"/>
            <a:ext cx="4752975" cy="475297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Où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Galileo est américain mes a eu de laide de l’</a:t>
            </a:r>
            <a:r>
              <a:rPr lang="fr-CA" dirty="0" err="1" smtClean="0"/>
              <a:t>allmagne</a:t>
            </a:r>
            <a:r>
              <a:rPr lang="fr-CA" dirty="0" smtClean="0"/>
              <a:t> 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420888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306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Quand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fr-CA" dirty="0" smtClean="0"/>
              <a:t>La mission a durée 8  ans et 6 ans pour la construire, a </a:t>
            </a:r>
            <a:r>
              <a:rPr lang="fr-CA" dirty="0" err="1" smtClean="0"/>
              <a:t>étè</a:t>
            </a:r>
            <a:r>
              <a:rPr lang="fr-CA" dirty="0" smtClean="0"/>
              <a:t> lancer le 17 octobre 1989 et est revenu le 21 septembre 2003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403111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 retenir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Galileo a été conçu pour étudier la planète Jupiter et ses lune. 9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19702623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76</Words>
  <Application>Microsoft Office PowerPoint</Application>
  <PresentationFormat>Affichage à l'écran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galileo</vt:lpstr>
      <vt:lpstr>Galileo nasa</vt:lpstr>
      <vt:lpstr>Ses quoi et ses qui  </vt:lpstr>
      <vt:lpstr>Où</vt:lpstr>
      <vt:lpstr>Quand </vt:lpstr>
      <vt:lpstr>A retenir 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Galileo nasa</dc:title>
  <dc:creator>CSBE</dc:creator>
  <cp:lastModifiedBy>CSBE</cp:lastModifiedBy>
  <cp:revision>10</cp:revision>
  <dcterms:created xsi:type="dcterms:W3CDTF">2020-01-30T15:32:09Z</dcterms:created>
  <dcterms:modified xsi:type="dcterms:W3CDTF">2020-02-18T16:07:06Z</dcterms:modified>
</cp:coreProperties>
</file>