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80A1-2420-4F0D-971B-2806D9183980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BF2E-65FC-461C-9A41-002F9D29008A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Voie lactée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fr-CA" smtClean="0"/>
              <a:t>                                        science</a:t>
            </a:r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algn="ctr">
              <a:buNone/>
            </a:pPr>
            <a:r>
              <a:rPr lang="fr-CA" dirty="0" smtClean="0"/>
              <a:t>Présenté a</a:t>
            </a:r>
          </a:p>
          <a:p>
            <a:pPr algn="ctr">
              <a:buNone/>
            </a:pPr>
            <a:r>
              <a:rPr lang="fr-CA" dirty="0" smtClean="0"/>
              <a:t>Daniel </a:t>
            </a:r>
            <a:r>
              <a:rPr lang="fr-CA" dirty="0"/>
              <a:t>B</a:t>
            </a:r>
            <a:r>
              <a:rPr lang="fr-CA" dirty="0" smtClean="0"/>
              <a:t>lais</a:t>
            </a:r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dirty="0" smtClean="0"/>
              <a:t>Par thomas </a:t>
            </a:r>
            <a:r>
              <a:rPr lang="fr-CA" dirty="0" err="1" smtClean="0"/>
              <a:t>lamontagne</a:t>
            </a:r>
            <a:endParaRPr lang="fr-CA" dirty="0" smtClean="0"/>
          </a:p>
          <a:p>
            <a:pPr algn="ctr">
              <a:buNone/>
            </a:pPr>
            <a:r>
              <a:rPr lang="fr-CA" dirty="0" smtClean="0"/>
              <a:t>02</a:t>
            </a:r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dirty="0" err="1" smtClean="0"/>
              <a:t>Esv</a:t>
            </a:r>
            <a:r>
              <a:rPr lang="fr-CA" dirty="0" smtClean="0"/>
              <a:t> </a:t>
            </a:r>
          </a:p>
          <a:p>
            <a:pPr algn="ctr">
              <a:buNone/>
            </a:pPr>
            <a:r>
              <a:rPr lang="fr-CA" dirty="0" smtClean="0"/>
              <a:t>18 </a:t>
            </a:r>
            <a:r>
              <a:rPr lang="fr-CA" dirty="0" err="1" smtClean="0"/>
              <a:t>fev</a:t>
            </a:r>
            <a:r>
              <a:rPr lang="fr-CA" dirty="0" smtClean="0"/>
              <a:t>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saturne</a:t>
            </a:r>
            <a:endParaRPr lang="fr-CA" dirty="0"/>
          </a:p>
        </p:txBody>
      </p:sp>
      <p:pic>
        <p:nvPicPr>
          <p:cNvPr id="4" name="Espace réservé du contenu 3" descr="satur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1359"/>
            <a:ext cx="8229600" cy="360364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4" name="Espace réservé du contenu 3" descr="petit ou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107188" cy="2692896"/>
          </a:xfrm>
        </p:spPr>
      </p:pic>
      <p:sp>
        <p:nvSpPr>
          <p:cNvPr id="5" name="ZoneTexte 4"/>
          <p:cNvSpPr txBox="1"/>
          <p:nvPr/>
        </p:nvSpPr>
        <p:spPr>
          <a:xfrm>
            <a:off x="3203848" y="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smtClean="0"/>
              <a:t>Consolation du nord</a:t>
            </a:r>
            <a:endParaRPr lang="fr-CA" sz="4800" dirty="0"/>
          </a:p>
        </p:txBody>
      </p:sp>
      <p:pic>
        <p:nvPicPr>
          <p:cNvPr id="6" name="Image 5" descr="grand ou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84784"/>
            <a:ext cx="2400733" cy="2924944"/>
          </a:xfrm>
          <a:prstGeom prst="rect">
            <a:avLst/>
          </a:prstGeom>
        </p:spPr>
      </p:pic>
      <p:pic>
        <p:nvPicPr>
          <p:cNvPr id="7" name="Image 6" descr="dra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49122">
            <a:off x="323528" y="4293096"/>
            <a:ext cx="2016224" cy="2321002"/>
          </a:xfrm>
          <a:prstGeom prst="rect">
            <a:avLst/>
          </a:prstGeom>
        </p:spPr>
      </p:pic>
      <p:pic>
        <p:nvPicPr>
          <p:cNvPr id="9" name="Image 8" descr="reine cassiopé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492896"/>
            <a:ext cx="24003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zodiaque</a:t>
            </a:r>
            <a:endParaRPr lang="fr-CA" dirty="0"/>
          </a:p>
        </p:txBody>
      </p:sp>
      <p:pic>
        <p:nvPicPr>
          <p:cNvPr id="4" name="Espace réservé du contenu 3" descr="Taur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582528" cy="3201219"/>
          </a:xfrm>
        </p:spPr>
      </p:pic>
      <p:pic>
        <p:nvPicPr>
          <p:cNvPr id="5" name="Image 4" descr="pois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952" y="1556792"/>
            <a:ext cx="3271874" cy="1993355"/>
          </a:xfrm>
          <a:prstGeom prst="rect">
            <a:avLst/>
          </a:prstGeom>
        </p:spPr>
      </p:pic>
      <p:pic>
        <p:nvPicPr>
          <p:cNvPr id="6" name="Image 5" descr="bél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991580" y="3449580"/>
            <a:ext cx="2278877" cy="2669765"/>
          </a:xfrm>
          <a:prstGeom prst="rect">
            <a:avLst/>
          </a:prstGeom>
        </p:spPr>
      </p:pic>
      <p:pic>
        <p:nvPicPr>
          <p:cNvPr id="8" name="Image 7" descr="canc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653136"/>
            <a:ext cx="2333784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Lune a nous</a:t>
            </a:r>
            <a:endParaRPr lang="fr-CA" dirty="0"/>
          </a:p>
        </p:txBody>
      </p:sp>
      <p:pic>
        <p:nvPicPr>
          <p:cNvPr id="4" name="Espace réservé du contenu 3" descr="lune a no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578" y="1600200"/>
            <a:ext cx="8052844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</a:t>
            </a:r>
            <a:r>
              <a:rPr lang="fr-CA" dirty="0" smtClean="0"/>
              <a:t>riton</a:t>
            </a:r>
            <a:endParaRPr lang="fr-CA" dirty="0"/>
          </a:p>
        </p:txBody>
      </p:sp>
      <p:pic>
        <p:nvPicPr>
          <p:cNvPr id="6" name="Espace réservé du contenu 5" descr="tri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081539"/>
            <a:ext cx="5256584" cy="549919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lo</a:t>
            </a:r>
            <a:endParaRPr lang="fr-CA" dirty="0"/>
          </a:p>
        </p:txBody>
      </p:sp>
      <p:pic>
        <p:nvPicPr>
          <p:cNvPr id="4" name="Espace réservé du contenu 3" descr="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3750" y="2624931"/>
            <a:ext cx="2476500" cy="2476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iss</a:t>
            </a:r>
            <a:endParaRPr lang="fr-CA" dirty="0"/>
          </a:p>
        </p:txBody>
      </p:sp>
      <p:pic>
        <p:nvPicPr>
          <p:cNvPr id="4" name="Espace réservé du contenu 3" descr="i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fr-CA" dirty="0" smtClean="0">
                <a:solidFill>
                  <a:srgbClr val="00B050"/>
                </a:solidFill>
              </a:rPr>
              <a:t>Voie lactée= galaxie a nous</a:t>
            </a:r>
            <a:endParaRPr lang="fr-CA" dirty="0">
              <a:solidFill>
                <a:srgbClr val="00B05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1" name="Image 10" descr="voie lacct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5333"/>
            <a:ext cx="9144000" cy="5672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Mercure= planète</a:t>
            </a:r>
            <a:endParaRPr lang="fr-CA" dirty="0"/>
          </a:p>
        </p:txBody>
      </p:sp>
      <p:pic>
        <p:nvPicPr>
          <p:cNvPr id="4" name="Espace réservé du contenu 3" descr="merc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9749" y="1600200"/>
            <a:ext cx="684450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Terre= planète a nous</a:t>
            </a:r>
            <a:endParaRPr lang="fr-CA" dirty="0"/>
          </a:p>
        </p:txBody>
      </p:sp>
      <p:pic>
        <p:nvPicPr>
          <p:cNvPr id="4" name="Espace réservé du contenu 3" descr="ter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5303" y="1600200"/>
            <a:ext cx="573339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Uranus= planète</a:t>
            </a:r>
            <a:endParaRPr lang="fr-CA" dirty="0"/>
          </a:p>
        </p:txBody>
      </p:sp>
      <p:pic>
        <p:nvPicPr>
          <p:cNvPr id="6" name="Espace réservé du contenu 5" descr="ura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5318051" cy="53180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Mars=planète</a:t>
            </a:r>
            <a:endParaRPr lang="fr-CA" dirty="0"/>
          </a:p>
        </p:txBody>
      </p:sp>
      <p:pic>
        <p:nvPicPr>
          <p:cNvPr id="6" name="Espace réservé du contenu 5" descr="ma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52520"/>
            <a:ext cx="7917410" cy="52288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</a:t>
            </a:r>
            <a:r>
              <a:rPr lang="fr-CA" dirty="0"/>
              <a:t>é</a:t>
            </a:r>
            <a:r>
              <a:rPr lang="fr-CA" dirty="0" smtClean="0"/>
              <a:t>nus</a:t>
            </a:r>
            <a:endParaRPr lang="fr-CA" dirty="0"/>
          </a:p>
        </p:txBody>
      </p:sp>
      <p:pic>
        <p:nvPicPr>
          <p:cNvPr id="4" name="Espace réservé du contenu 3" descr="ve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06086"/>
            <a:ext cx="6048672" cy="544380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jupitère</a:t>
            </a:r>
            <a:endParaRPr lang="fr-CA" dirty="0"/>
          </a:p>
        </p:txBody>
      </p:sp>
      <p:pic>
        <p:nvPicPr>
          <p:cNvPr id="4" name="Espace réservé du contenu 3" descr="jupi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0701" y="1600200"/>
            <a:ext cx="568259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neptune</a:t>
            </a:r>
            <a:endParaRPr lang="fr-CA" dirty="0"/>
          </a:p>
        </p:txBody>
      </p:sp>
      <p:pic>
        <p:nvPicPr>
          <p:cNvPr id="4" name="Espace réservé du contenu 3" descr="nept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3597" y="1600200"/>
            <a:ext cx="509680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</Words>
  <Application>Microsoft Office PowerPoint</Application>
  <PresentationFormat>Affichage à l'écran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Voie lactée</vt:lpstr>
      <vt:lpstr>Voie lactée= galaxie a nous</vt:lpstr>
      <vt:lpstr>Mercure= planète</vt:lpstr>
      <vt:lpstr>Terre= planète a nous</vt:lpstr>
      <vt:lpstr>Uranus= planète</vt:lpstr>
      <vt:lpstr>Mars=planète</vt:lpstr>
      <vt:lpstr>vénus</vt:lpstr>
      <vt:lpstr>jupitère</vt:lpstr>
      <vt:lpstr>neptune</vt:lpstr>
      <vt:lpstr>saturne</vt:lpstr>
      <vt:lpstr> </vt:lpstr>
      <vt:lpstr>zodiaque</vt:lpstr>
      <vt:lpstr>Lune a nous</vt:lpstr>
      <vt:lpstr>Triton</vt:lpstr>
      <vt:lpstr>lo</vt:lpstr>
      <vt:lpstr>iss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Voie lac</dc:title>
  <dc:creator>CSBE</dc:creator>
  <cp:lastModifiedBy>CSBE</cp:lastModifiedBy>
  <cp:revision>5</cp:revision>
  <dcterms:created xsi:type="dcterms:W3CDTF">2020-02-18T15:07:51Z</dcterms:created>
  <dcterms:modified xsi:type="dcterms:W3CDTF">2020-02-18T15:56:49Z</dcterms:modified>
</cp:coreProperties>
</file>