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126922A-2685-46BA-87A8-2B8F00CE741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839EACA-0B08-490B-A467-CD4E97A4CE9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922A-2685-46BA-87A8-2B8F00CE741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EACA-0B08-490B-A467-CD4E97A4CE9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922A-2685-46BA-87A8-2B8F00CE741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EACA-0B08-490B-A467-CD4E97A4CE9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126922A-2685-46BA-87A8-2B8F00CE741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EACA-0B08-490B-A467-CD4E97A4CE9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126922A-2685-46BA-87A8-2B8F00CE741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839EACA-0B08-490B-A467-CD4E97A4CE92}" type="slidenum">
              <a:rPr lang="fr-CA" smtClean="0"/>
              <a:t>‹N°›</a:t>
            </a:fld>
            <a:endParaRPr lang="fr-CA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126922A-2685-46BA-87A8-2B8F00CE741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839EACA-0B08-490B-A467-CD4E97A4CE9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126922A-2685-46BA-87A8-2B8F00CE741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839EACA-0B08-490B-A467-CD4E97A4CE92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922A-2685-46BA-87A8-2B8F00CE741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EACA-0B08-490B-A467-CD4E97A4CE9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126922A-2685-46BA-87A8-2B8F00CE741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839EACA-0B08-490B-A467-CD4E97A4CE9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126922A-2685-46BA-87A8-2B8F00CE741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839EACA-0B08-490B-A467-CD4E97A4CE92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126922A-2685-46BA-87A8-2B8F00CE741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839EACA-0B08-490B-A467-CD4E97A4CE92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126922A-2685-46BA-87A8-2B8F00CE741A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839EACA-0B08-490B-A467-CD4E97A4CE92}" type="slidenum">
              <a:rPr lang="fr-CA" smtClean="0"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470025"/>
          </a:xfrm>
        </p:spPr>
        <p:txBody>
          <a:bodyPr/>
          <a:lstStyle/>
          <a:p>
            <a:r>
              <a:rPr lang="fr-C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germination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Graine en germination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1026" name="Picture 2" descr="RÃ©sultats de recherche d'images pour Â«Â graine en germinationÂ Â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929288"/>
            <a:ext cx="9144000" cy="5928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Graine sèche</a:t>
            </a:r>
            <a:endParaRPr lang="fr-CA" dirty="0"/>
          </a:p>
        </p:txBody>
      </p:sp>
      <p:pic>
        <p:nvPicPr>
          <p:cNvPr id="4" name="Espace réservé du contenu 3" descr="graine sèch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3" y="1566406"/>
            <a:ext cx="7613805" cy="529159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plantule</a:t>
            </a:r>
            <a:endParaRPr lang="fr-CA" dirty="0"/>
          </a:p>
        </p:txBody>
      </p:sp>
      <p:pic>
        <p:nvPicPr>
          <p:cNvPr id="4" name="Espace réservé du contenu 3" descr="plantu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882775"/>
            <a:ext cx="6096000" cy="4572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Plante adulte</a:t>
            </a:r>
            <a:endParaRPr lang="fr-CA"/>
          </a:p>
        </p:txBody>
      </p:sp>
      <p:pic>
        <p:nvPicPr>
          <p:cNvPr id="4" name="Espace réservé du contenu 3" descr="plante adul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564904"/>
            <a:ext cx="9173414" cy="316835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</TotalTime>
  <Words>9</Words>
  <Application>Microsoft Office PowerPoint</Application>
  <PresentationFormat>Affichage à l'écran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Verve</vt:lpstr>
      <vt:lpstr>germination</vt:lpstr>
      <vt:lpstr>Graine en germination </vt:lpstr>
      <vt:lpstr>Graine sèche</vt:lpstr>
      <vt:lpstr>plantule</vt:lpstr>
      <vt:lpstr>Plante adulte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germination</dc:title>
  <dc:creator>CSBE</dc:creator>
  <cp:lastModifiedBy>CSBE</cp:lastModifiedBy>
  <cp:revision>1</cp:revision>
  <dcterms:created xsi:type="dcterms:W3CDTF">2019-11-27T15:56:24Z</dcterms:created>
  <dcterms:modified xsi:type="dcterms:W3CDTF">2019-11-27T16:03:01Z</dcterms:modified>
</cp:coreProperties>
</file>