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60DD6-A8A1-404C-911C-C95D4E4FA0B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B7993-6323-42F6-A095-5E5803E8416F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470025"/>
          </a:xfrm>
        </p:spPr>
        <p:txBody>
          <a:bodyPr/>
          <a:lstStyle/>
          <a:p>
            <a:r>
              <a:rPr lang="fr-CA" dirty="0" smtClean="0"/>
              <a:t>Phototropisme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 descr="phototropis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052736"/>
            <a:ext cx="6624736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géotropisme</a:t>
            </a:r>
            <a:endParaRPr lang="fr-CA" dirty="0"/>
          </a:p>
        </p:txBody>
      </p:sp>
      <p:pic>
        <p:nvPicPr>
          <p:cNvPr id="4" name="Espace réservé du contenu 3" descr="gé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77719" y="1484784"/>
            <a:ext cx="7270086" cy="46805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thigmotropisme</a:t>
            </a:r>
            <a:endParaRPr lang="fr-CA" dirty="0"/>
          </a:p>
        </p:txBody>
      </p:sp>
      <p:pic>
        <p:nvPicPr>
          <p:cNvPr id="4" name="Espace réservé du contenu 3" descr="tigm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94845" y="1600200"/>
            <a:ext cx="5954309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hydrotropisme</a:t>
            </a:r>
            <a:endParaRPr lang="fr-CA" dirty="0"/>
          </a:p>
        </p:txBody>
      </p:sp>
      <p:pic>
        <p:nvPicPr>
          <p:cNvPr id="4" name="Espace réservé du contenu 3" descr="hydr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63132" y="1600200"/>
            <a:ext cx="6817736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Affichage à l'écran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Phototropisme</vt:lpstr>
      <vt:lpstr>géotropisme</vt:lpstr>
      <vt:lpstr>thigmotropisme</vt:lpstr>
      <vt:lpstr>hydrotropisme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Phototropisme</dc:title>
  <dc:creator>CSBE</dc:creator>
  <cp:lastModifiedBy>CSBE</cp:lastModifiedBy>
  <cp:revision>1</cp:revision>
  <dcterms:created xsi:type="dcterms:W3CDTF">2019-11-27T16:03:09Z</dcterms:created>
  <dcterms:modified xsi:type="dcterms:W3CDTF">2019-11-27T16:07:05Z</dcterms:modified>
</cp:coreProperties>
</file>