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A3A9-AB6D-43D7-990A-7EA05A462693}" type="datetimeFigureOut">
              <a:rPr lang="fr-CA" smtClean="0"/>
              <a:t>2020-11-27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506A-1BF8-4C18-9662-30FDE3E4343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30589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A3A9-AB6D-43D7-990A-7EA05A462693}" type="datetimeFigureOut">
              <a:rPr lang="fr-CA" smtClean="0"/>
              <a:t>2020-11-27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506A-1BF8-4C18-9662-30FDE3E4343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9986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A3A9-AB6D-43D7-990A-7EA05A462693}" type="datetimeFigureOut">
              <a:rPr lang="fr-CA" smtClean="0"/>
              <a:t>2020-11-27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506A-1BF8-4C18-9662-30FDE3E4343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041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A3A9-AB6D-43D7-990A-7EA05A462693}" type="datetimeFigureOut">
              <a:rPr lang="fr-CA" smtClean="0"/>
              <a:t>2020-11-27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506A-1BF8-4C18-9662-30FDE3E4343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22046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A3A9-AB6D-43D7-990A-7EA05A462693}" type="datetimeFigureOut">
              <a:rPr lang="fr-CA" smtClean="0"/>
              <a:t>2020-11-27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506A-1BF8-4C18-9662-30FDE3E4343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8228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A3A9-AB6D-43D7-990A-7EA05A462693}" type="datetimeFigureOut">
              <a:rPr lang="fr-CA" smtClean="0"/>
              <a:t>2020-11-27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506A-1BF8-4C18-9662-30FDE3E4343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233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A3A9-AB6D-43D7-990A-7EA05A462693}" type="datetimeFigureOut">
              <a:rPr lang="fr-CA" smtClean="0"/>
              <a:t>2020-11-27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506A-1BF8-4C18-9662-30FDE3E4343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9062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A3A9-AB6D-43D7-990A-7EA05A462693}" type="datetimeFigureOut">
              <a:rPr lang="fr-CA" smtClean="0"/>
              <a:t>2020-11-27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506A-1BF8-4C18-9662-30FDE3E4343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1057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A3A9-AB6D-43D7-990A-7EA05A462693}" type="datetimeFigureOut">
              <a:rPr lang="fr-CA" smtClean="0"/>
              <a:t>2020-11-27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506A-1BF8-4C18-9662-30FDE3E4343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39852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A3A9-AB6D-43D7-990A-7EA05A462693}" type="datetimeFigureOut">
              <a:rPr lang="fr-CA" smtClean="0"/>
              <a:t>2020-11-27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506A-1BF8-4C18-9662-30FDE3E4343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2321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A3A9-AB6D-43D7-990A-7EA05A462693}" type="datetimeFigureOut">
              <a:rPr lang="fr-CA" smtClean="0"/>
              <a:t>2020-11-27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506A-1BF8-4C18-9662-30FDE3E4343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5892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1A3A9-AB6D-43D7-990A-7EA05A462693}" type="datetimeFigureOut">
              <a:rPr lang="fr-CA" smtClean="0"/>
              <a:t>2020-11-27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F506A-1BF8-4C18-9662-30FDE3E4343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034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2400" dirty="0" smtClean="0"/>
              <a:t>Projet B</a:t>
            </a:r>
            <a:br>
              <a:rPr lang="fr-CA" sz="2400" dirty="0" smtClean="0"/>
            </a:br>
            <a:r>
              <a:rPr lang="fr-CA" sz="2400" dirty="0" smtClean="0"/>
              <a:t>Fait par Vincent Cliche</a:t>
            </a:r>
            <a:endParaRPr lang="fr-CA" sz="24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4"/>
            <a:ext cx="8133644" cy="45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30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978" y="1032734"/>
            <a:ext cx="9039438" cy="507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2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8650" y="648776"/>
            <a:ext cx="8670664" cy="582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3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7381" y="989704"/>
            <a:ext cx="9068796" cy="510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22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312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</Words>
  <Application>Microsoft Office PowerPoint</Application>
  <PresentationFormat>Grand écran</PresentationFormat>
  <Paragraphs>1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Projet B Fait par Vincent Cliche</vt:lpstr>
      <vt:lpstr>Présentation PowerPoint</vt:lpstr>
      <vt:lpstr>Présentation PowerPoint</vt:lpstr>
      <vt:lpstr>Présentation PowerPoint</vt:lpstr>
      <vt:lpstr>Présentation PowerPoint</vt:lpstr>
    </vt:vector>
  </TitlesOfParts>
  <Company>CSBE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B Fait par Vincent Cliche</dc:title>
  <dc:creator>CSBE</dc:creator>
  <cp:lastModifiedBy>CSBE</cp:lastModifiedBy>
  <cp:revision>1</cp:revision>
  <dcterms:created xsi:type="dcterms:W3CDTF">2020-11-27T14:15:42Z</dcterms:created>
  <dcterms:modified xsi:type="dcterms:W3CDTF">2020-11-27T14:18:10Z</dcterms:modified>
</cp:coreProperties>
</file>