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213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240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012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447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670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717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699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693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901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220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644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AB8F-8E50-40A6-A868-CCE820082B5E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E443-F535-4400-B1C0-C191432447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08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5760" y="247425"/>
            <a:ext cx="8946776" cy="1734951"/>
          </a:xfrm>
        </p:spPr>
        <p:txBody>
          <a:bodyPr>
            <a:normAutofit/>
          </a:bodyPr>
          <a:lstStyle/>
          <a:p>
            <a:r>
              <a:rPr lang="fr-CA" sz="2800" dirty="0" smtClean="0"/>
              <a:t>Projet A</a:t>
            </a:r>
            <a:br>
              <a:rPr lang="fr-CA" sz="2800" dirty="0" smtClean="0"/>
            </a:br>
            <a:r>
              <a:rPr lang="fr-CA" sz="2800" dirty="0" smtClean="0"/>
              <a:t>Plasticage  du Rainbow Warrior</a:t>
            </a:r>
            <a:br>
              <a:rPr lang="fr-CA" sz="2800" dirty="0" smtClean="0"/>
            </a:br>
            <a:r>
              <a:rPr lang="fr-CA" sz="2800" dirty="0" smtClean="0"/>
              <a:t>Fait par Vincent Cliche</a:t>
            </a:r>
            <a:endParaRPr lang="fr-CA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5609" y="2345166"/>
            <a:ext cx="10162391" cy="4432151"/>
          </a:xfrm>
        </p:spPr>
        <p:txBody>
          <a:bodyPr/>
          <a:lstStyle/>
          <a:p>
            <a:pPr algn="l"/>
            <a:r>
              <a:rPr lang="fr-CA" sz="1600" dirty="0" smtClean="0"/>
              <a:t>Où?  </a:t>
            </a:r>
            <a:r>
              <a:rPr lang="fr-CA" sz="1600" dirty="0" err="1" smtClean="0"/>
              <a:t>Aucklan</a:t>
            </a:r>
            <a:r>
              <a:rPr lang="fr-CA" sz="1600" dirty="0" smtClean="0"/>
              <a:t>, Nouvelle Zélande</a:t>
            </a:r>
          </a:p>
          <a:p>
            <a:pPr algn="l"/>
            <a:r>
              <a:rPr lang="fr-CA" sz="1600" dirty="0" smtClean="0"/>
              <a:t>Quand? 10 juillet 1985</a:t>
            </a:r>
          </a:p>
          <a:p>
            <a:pPr algn="l"/>
            <a:r>
              <a:rPr lang="fr-CA" sz="1600" dirty="0" smtClean="0"/>
              <a:t>Quoi? Explosion d’un bateau</a:t>
            </a:r>
          </a:p>
          <a:p>
            <a:pPr algn="l"/>
            <a:r>
              <a:rPr lang="fr-CA" sz="1600" dirty="0" smtClean="0"/>
              <a:t>Conséquence? Mort de Fernando </a:t>
            </a:r>
            <a:r>
              <a:rPr lang="fr-CA" sz="1600" dirty="0" err="1" smtClean="0"/>
              <a:t>Peirera</a:t>
            </a:r>
            <a:endParaRPr lang="fr-CA" sz="1600" dirty="0" smtClean="0"/>
          </a:p>
          <a:p>
            <a:pPr algn="l"/>
            <a:r>
              <a:rPr lang="fr-CA" sz="1600" dirty="0" smtClean="0"/>
              <a:t>Raison de la mort? Voulait aller cherché son appareil photo a la cave du bateau.</a:t>
            </a:r>
          </a:p>
          <a:p>
            <a:pPr algn="l"/>
            <a:r>
              <a:rPr lang="fr-CA" sz="1600" dirty="0" err="1" smtClean="0"/>
              <a:t>Pays?France</a:t>
            </a:r>
            <a:endParaRPr lang="fr-CA" sz="1600" dirty="0" smtClean="0"/>
          </a:p>
          <a:p>
            <a:pPr algn="l"/>
            <a:r>
              <a:rPr lang="fr-CA" sz="1600" dirty="0" smtClean="0"/>
              <a:t>Il voulait tester des arme nucléaire</a:t>
            </a:r>
          </a:p>
          <a:p>
            <a:pPr algn="l"/>
            <a:r>
              <a:rPr lang="fr-CA" sz="1600" dirty="0" smtClean="0"/>
              <a:t>Greenpeace voulait s’y interposer</a:t>
            </a:r>
          </a:p>
          <a:p>
            <a:pPr algn="l"/>
            <a:r>
              <a:rPr lang="fr-CA" sz="1600" dirty="0" smtClean="0"/>
              <a:t>Premier ministre 1: </a:t>
            </a:r>
            <a:r>
              <a:rPr lang="fr-CA" sz="1600" dirty="0" err="1" smtClean="0"/>
              <a:t>Francois</a:t>
            </a:r>
            <a:r>
              <a:rPr lang="fr-CA" sz="1600" dirty="0" smtClean="0"/>
              <a:t> </a:t>
            </a:r>
            <a:r>
              <a:rPr lang="fr-CA" sz="1600" dirty="0" err="1" smtClean="0"/>
              <a:t>Mitterant</a:t>
            </a:r>
            <a:endParaRPr lang="fr-CA" sz="1600" dirty="0" smtClean="0"/>
          </a:p>
          <a:p>
            <a:pPr algn="l"/>
            <a:r>
              <a:rPr lang="fr-CA" sz="1600" dirty="0" smtClean="0"/>
              <a:t>Premier ministre 2: Laurent Fabius </a:t>
            </a:r>
          </a:p>
          <a:p>
            <a:pPr algn="l"/>
            <a:r>
              <a:rPr lang="fr-CA" sz="1600" dirty="0" err="1" smtClean="0"/>
              <a:t>Enquete</a:t>
            </a:r>
            <a:r>
              <a:rPr lang="fr-CA" sz="1600" dirty="0" smtClean="0"/>
              <a:t>: Démission de </a:t>
            </a:r>
            <a:r>
              <a:rPr lang="fr-CA" sz="1600" smtClean="0"/>
              <a:t>Charles Hernu</a:t>
            </a:r>
          </a:p>
          <a:p>
            <a:pPr algn="l"/>
            <a:endParaRPr lang="fr-CA" sz="1600" dirty="0" smtClean="0"/>
          </a:p>
          <a:p>
            <a:pPr algn="l"/>
            <a:endParaRPr lang="fr-CA" sz="2000" dirty="0" smtClean="0"/>
          </a:p>
          <a:p>
            <a:pPr algn="l"/>
            <a:endParaRPr lang="fr-CA" dirty="0" smtClean="0"/>
          </a:p>
          <a:p>
            <a:pPr algn="l"/>
            <a:endParaRPr lang="fr-CA" dirty="0" smtClean="0"/>
          </a:p>
          <a:p>
            <a:pPr algn="l"/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908" y="1516942"/>
            <a:ext cx="1910635" cy="12936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536" y="1265510"/>
            <a:ext cx="1319893" cy="19798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779" y="3378971"/>
            <a:ext cx="2098221" cy="13988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828" y="4452978"/>
            <a:ext cx="1471164" cy="10197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698" y="4424102"/>
            <a:ext cx="1491343" cy="20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30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Projet A Plasticage  du Rainbow Warrior Fait par Vincent Cliche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 Plasticage  du Rainbow Warrior Fait par Vincent Cliche</dc:title>
  <dc:creator>CSBE</dc:creator>
  <cp:lastModifiedBy>CSBE</cp:lastModifiedBy>
  <cp:revision>2</cp:revision>
  <dcterms:created xsi:type="dcterms:W3CDTF">2020-11-10T19:06:09Z</dcterms:created>
  <dcterms:modified xsi:type="dcterms:W3CDTF">2020-11-10T19:14:13Z</dcterms:modified>
</cp:coreProperties>
</file>