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D3C72-5C26-4AE5-8567-2D83D2212FCC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8FCB-1B01-4A5C-BDCB-0A51C03237C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18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D3C72-5C26-4AE5-8567-2D83D2212FCC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8FCB-1B01-4A5C-BDCB-0A51C03237C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760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D3C72-5C26-4AE5-8567-2D83D2212FCC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8FCB-1B01-4A5C-BDCB-0A51C03237C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983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D3C72-5C26-4AE5-8567-2D83D2212FCC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8FCB-1B01-4A5C-BDCB-0A51C03237C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298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D3C72-5C26-4AE5-8567-2D83D2212FCC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8FCB-1B01-4A5C-BDCB-0A51C03237C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320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D3C72-5C26-4AE5-8567-2D83D2212FCC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8FCB-1B01-4A5C-BDCB-0A51C03237C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328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D3C72-5C26-4AE5-8567-2D83D2212FCC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8FCB-1B01-4A5C-BDCB-0A51C03237C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913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D3C72-5C26-4AE5-8567-2D83D2212FCC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8FCB-1B01-4A5C-BDCB-0A51C03237C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702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D3C72-5C26-4AE5-8567-2D83D2212FCC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8FCB-1B01-4A5C-BDCB-0A51C03237C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362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D3C72-5C26-4AE5-8567-2D83D2212FCC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8FCB-1B01-4A5C-BDCB-0A51C03237C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540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D3C72-5C26-4AE5-8567-2D83D2212FCC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8FCB-1B01-4A5C-BDCB-0A51C03237C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26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D3C72-5C26-4AE5-8567-2D83D2212FCC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08FCB-1B01-4A5C-BDCB-0A51C03237C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440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30784"/>
            <a:ext cx="9144000" cy="1541314"/>
          </a:xfrm>
        </p:spPr>
        <p:txBody>
          <a:bodyPr>
            <a:normAutofit/>
          </a:bodyPr>
          <a:lstStyle/>
          <a:p>
            <a:r>
              <a:rPr lang="fr-CA" sz="3200" dirty="0" smtClean="0"/>
              <a:t>Projet E </a:t>
            </a:r>
            <a:br>
              <a:rPr lang="fr-CA" sz="3200" dirty="0" smtClean="0"/>
            </a:br>
            <a:r>
              <a:rPr lang="fr-CA" sz="3200" dirty="0" smtClean="0"/>
              <a:t>Einstein</a:t>
            </a:r>
            <a:br>
              <a:rPr lang="fr-CA" sz="3200" dirty="0" smtClean="0"/>
            </a:br>
            <a:r>
              <a:rPr lang="fr-CA" sz="3200" dirty="0" smtClean="0"/>
              <a:t>Fait par Vincent Cliche</a:t>
            </a:r>
            <a:endParaRPr lang="fr-CA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8537" y="1939555"/>
            <a:ext cx="9144000" cy="4601094"/>
          </a:xfrm>
        </p:spPr>
        <p:txBody>
          <a:bodyPr>
            <a:normAutofit/>
          </a:bodyPr>
          <a:lstStyle/>
          <a:p>
            <a:pPr algn="l"/>
            <a:r>
              <a:rPr lang="fr-CA" sz="1900" dirty="0" smtClean="0"/>
              <a:t>Nom: Albert Einstein</a:t>
            </a:r>
          </a:p>
          <a:p>
            <a:pPr algn="l"/>
            <a:endParaRPr lang="fr-CA" sz="1900" dirty="0" smtClean="0"/>
          </a:p>
          <a:p>
            <a:pPr algn="l"/>
            <a:endParaRPr lang="fr-CA" sz="1900" dirty="0" smtClean="0"/>
          </a:p>
          <a:p>
            <a:pPr algn="l"/>
            <a:endParaRPr lang="fr-CA" sz="1900" dirty="0" smtClean="0"/>
          </a:p>
          <a:p>
            <a:pPr algn="l"/>
            <a:r>
              <a:rPr lang="fr-CA" sz="1900" dirty="0" smtClean="0"/>
              <a:t>Nationalité: Allemagne</a:t>
            </a:r>
          </a:p>
          <a:p>
            <a:pPr algn="l"/>
            <a:r>
              <a:rPr lang="fr-CA" sz="1900" dirty="0" smtClean="0"/>
              <a:t>Drapeau:</a:t>
            </a:r>
          </a:p>
          <a:p>
            <a:pPr algn="l"/>
            <a:endParaRPr lang="fr-CA" sz="1900" dirty="0"/>
          </a:p>
          <a:p>
            <a:pPr algn="l"/>
            <a:endParaRPr lang="fr-CA" sz="1900" dirty="0" smtClean="0"/>
          </a:p>
          <a:p>
            <a:pPr algn="l"/>
            <a:r>
              <a:rPr lang="fr-CA" sz="1900" dirty="0" smtClean="0"/>
              <a:t>Carte du monde:</a:t>
            </a:r>
          </a:p>
          <a:p>
            <a:pPr algn="l"/>
            <a:r>
              <a:rPr lang="fr-CA" sz="1900" dirty="0" smtClean="0"/>
              <a:t>Période de temps:1879-1955</a:t>
            </a:r>
          </a:p>
          <a:p>
            <a:pPr algn="l"/>
            <a:r>
              <a:rPr lang="fr-CA" sz="1900" dirty="0" smtClean="0"/>
              <a:t>Découverte=mc</a:t>
            </a:r>
            <a:r>
              <a:rPr lang="fr-CA" sz="1900" baseline="30000" dirty="0" smtClean="0"/>
              <a:t>2</a:t>
            </a:r>
          </a:p>
          <a:p>
            <a:pPr algn="l"/>
            <a:endParaRPr lang="fr-CA" sz="1900" dirty="0" smtClean="0"/>
          </a:p>
          <a:p>
            <a:endParaRPr lang="fr-CA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14" y="2311119"/>
            <a:ext cx="985220" cy="12044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334" y="3783007"/>
            <a:ext cx="1048870" cy="10488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291" y="4749809"/>
            <a:ext cx="1328710" cy="69904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4291" y="6022294"/>
            <a:ext cx="1261334" cy="70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889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</Words>
  <Application>Microsoft Office PowerPoint</Application>
  <PresentationFormat>Grand écran</PresentationFormat>
  <Paragraphs>12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Projet E  Einstein Fait par Vincent Cliche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E  Einstein Fait par Vincent Cliche</dc:title>
  <dc:creator>CSBE</dc:creator>
  <cp:lastModifiedBy>CSBE</cp:lastModifiedBy>
  <cp:revision>2</cp:revision>
  <dcterms:created xsi:type="dcterms:W3CDTF">2020-11-10T19:29:39Z</dcterms:created>
  <dcterms:modified xsi:type="dcterms:W3CDTF">2020-11-10T19:31:17Z</dcterms:modified>
</cp:coreProperties>
</file>