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5"/>
  </p:sldMasterIdLst>
  <p:sldIdLst>
    <p:sldId id="256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autoAdjust="0" sz="17025"/>
    <p:restoredTop sz="94660"/>
  </p:normalViewPr>
  <p:slideViewPr>
    <p:cSldViewPr snapToGrid="0">
      <p:cViewPr varScale="1">
        <p:scale>
          <a:sx d="100" n="105"/>
          <a:sy d="100" n="105"/>
        </p:scale>
        <p:origin x="78" y="78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2008" cy="72008"/>
</p:viewPr>
</file>

<file path=ppt/_rels/presentation.xml.rels><?xml version="1.0" encoding="UTF-8" standalone="yes"?><Relationships xmlns="http://schemas.openxmlformats.org/package/2006/relationships"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 numCol="1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684212" y="3843867"/>
            <a:ext cx="6400800" cy="1947333"/>
          </a:xfrm>
        </p:spPr>
        <p:txBody>
          <a:bodyPr anchor="t" numCol="1">
            <a:normAutofit/>
          </a:bodyPr>
          <a:lstStyle>
            <a:lvl1pPr algn="l" indent="0" marL="0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altLang="fr-FR" lang="fr-FR"/>
              <a:t>Modifiez le style des sous-titres du masque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56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17" name="Picture Placeholder 2"/>
          <p:cNvSpPr>
            <a:spLocks noChangeAspect="1" noGrp="1"/>
          </p:cNvSpPr>
          <p:nvPr>
            <p:ph idx="13" type="pic"/>
          </p:nvPr>
        </p:nvSpPr>
        <p:spPr>
          <a:xfrm>
            <a:off x="685800" y="533400"/>
            <a:ext cx="10818812" cy="3124200"/>
          </a:xfrm>
          <a:prstGeom prst="snip2DiagRect">
            <a:avLst>
              <a:gd fmla="val 10815" name="adj1"/>
              <a:gd fmla="val 0" name="adj2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 numCol="1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altLang="fr-FR" lang="fr-FR"/>
              <a:t>Cliquez sur l'icône pour ajouter une image</a:t>
            </a:r>
            <a:endParaRPr dirty="0" lang="en-US"/>
          </a:p>
        </p:txBody>
      </p:sp>
      <p:sp>
        <p:nvSpPr>
          <p:cNvPr id="16" name="Text Placeholder 9"/>
          <p:cNvSpPr>
            <a:spLocks noGrp="1"/>
          </p:cNvSpPr>
          <p:nvPr>
            <p:ph idx="14" sz="quarter" type="body"/>
          </p:nvPr>
        </p:nvSpPr>
        <p:spPr>
          <a:xfrm>
            <a:off x="914402" y="3843867"/>
            <a:ext cx="8304210" cy="457200"/>
          </a:xfrm>
        </p:spPr>
        <p:txBody>
          <a:bodyPr anchor="t" numCol="1">
            <a:normAutofit/>
          </a:bodyPr>
          <a:lstStyle>
            <a:lvl1pPr indent="0" marL="0">
              <a:buFontTx/>
              <a:buNone/>
              <a:defRPr sz="1600"/>
            </a:lvl1pPr>
            <a:lvl2pPr indent="0" marL="457200">
              <a:buFontTx/>
              <a:buNone/>
              <a:defRPr/>
            </a:lvl2pPr>
            <a:lvl3pPr indent="0" marL="914400">
              <a:buFontTx/>
              <a:buNone/>
              <a:defRPr/>
            </a:lvl3pPr>
            <a:lvl4pPr indent="0" marL="1371600">
              <a:buFontTx/>
              <a:buNone/>
              <a:defRPr/>
            </a:lvl4pPr>
            <a:lvl5pPr indent="0" marL="1828800">
              <a:buFontTx/>
              <a:buNone/>
              <a:defRPr/>
            </a:lvl5pPr>
          </a:lstStyle>
          <a:p>
            <a:pPr lvl="0"/>
            <a:r>
              <a:rPr altLang="fr-FR"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324259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 numCol="1">
            <a:normAutofit/>
          </a:bodyPr>
          <a:lstStyle>
            <a:lvl1pPr algn="l">
              <a:defRPr b="0" cap="all" sz="3200"/>
            </a:lvl1pPr>
          </a:lstStyle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84212" y="4114800"/>
            <a:ext cx="8535988" cy="1879600"/>
          </a:xfrm>
        </p:spPr>
        <p:txBody>
          <a:bodyPr anchor="ctr" numCol="1">
            <a:normAutofit/>
          </a:bodyPr>
          <a:lstStyle>
            <a:lvl1pPr algn="l" indent="0" marL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fr-FR"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913704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 numCol="1">
            <a:normAutofit/>
          </a:bodyPr>
          <a:lstStyle>
            <a:lvl1pPr algn="l">
              <a:defRPr b="0" cap="all" sz="3200">
                <a:solidFill>
                  <a:schemeClr val="tx1"/>
                </a:solidFill>
              </a:defRPr>
            </a:lvl1pPr>
          </a:lstStyle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10" name="Text Placeholder 9"/>
          <p:cNvSpPr>
            <a:spLocks noGrp="1"/>
          </p:cNvSpPr>
          <p:nvPr>
            <p:ph idx="13" sz="quarter" type="body"/>
          </p:nvPr>
        </p:nvSpPr>
        <p:spPr>
          <a:xfrm>
            <a:off x="1446212" y="3429000"/>
            <a:ext cx="8534400" cy="381000"/>
          </a:xfrm>
        </p:spPr>
        <p:txBody>
          <a:bodyPr anchor="ctr" numCol="1"/>
          <a:lstStyle>
            <a:lvl1pPr indent="0" marL="0">
              <a:buFontTx/>
              <a:buNone/>
              <a:defRPr/>
            </a:lvl1pPr>
            <a:lvl2pPr indent="0" marL="457200">
              <a:buFontTx/>
              <a:buNone/>
              <a:defRPr/>
            </a:lvl2pPr>
            <a:lvl3pPr indent="0" marL="914400">
              <a:buFontTx/>
              <a:buNone/>
              <a:defRPr/>
            </a:lvl3pPr>
            <a:lvl4pPr indent="0" marL="1371600">
              <a:buFontTx/>
              <a:buNone/>
              <a:defRPr/>
            </a:lvl4pPr>
            <a:lvl5pPr indent="0" marL="1828800">
              <a:buFontTx/>
              <a:buNone/>
              <a:defRPr/>
            </a:lvl5pPr>
          </a:lstStyle>
          <a:p>
            <a:pPr lvl="0"/>
            <a:r>
              <a:rPr altLang="fr-FR"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84213" y="4301067"/>
            <a:ext cx="8534400" cy="1684865"/>
          </a:xfrm>
        </p:spPr>
        <p:txBody>
          <a:bodyPr anchor="ctr" numCol="1">
            <a:normAutofit/>
          </a:bodyPr>
          <a:lstStyle>
            <a:lvl1pPr algn="l" indent="0" marL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fr-FR"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Autofit/>
          </a:bodyPr>
          <a:lstStyle/>
          <a:p>
            <a:pPr lvl="0"/>
            <a:r>
              <a:rPr dirty="0"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Autofit/>
          </a:bodyPr>
          <a:lstStyle/>
          <a:p>
            <a:pPr algn="r" lvl="0"/>
            <a:r>
              <a:rPr dirty="0"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476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 numCol="1">
            <a:normAutofit/>
          </a:bodyPr>
          <a:lstStyle>
            <a:lvl1pPr algn="l">
              <a:defRPr b="0" cap="all" sz="3200"/>
            </a:lvl1pPr>
          </a:lstStyle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84211" y="5132981"/>
            <a:ext cx="8535990" cy="860400"/>
          </a:xfrm>
        </p:spPr>
        <p:txBody>
          <a:bodyPr anchor="t" numCol="1">
            <a:normAutofit/>
          </a:bodyPr>
          <a:lstStyle>
            <a:lvl1pPr algn="l" indent="0" marL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fr-FR"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114813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 numCol="1">
            <a:normAutofit/>
          </a:bodyPr>
          <a:lstStyle>
            <a:lvl1pPr algn="l">
              <a:defRPr b="0" cap="all" sz="3200">
                <a:solidFill>
                  <a:schemeClr val="tx1"/>
                </a:solidFill>
              </a:defRPr>
            </a:lvl1pPr>
          </a:lstStyle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10" name="Text Placeholder 9"/>
          <p:cNvSpPr>
            <a:spLocks noGrp="1"/>
          </p:cNvSpPr>
          <p:nvPr>
            <p:ph idx="13" sz="quarter" type="body"/>
          </p:nvPr>
        </p:nvSpPr>
        <p:spPr>
          <a:xfrm>
            <a:off x="684212" y="3928534"/>
            <a:ext cx="8534401" cy="1049866"/>
          </a:xfrm>
        </p:spPr>
        <p:txBody>
          <a:bodyPr anchor="b" bIns="45720" lIns="91440" numCol="1" rIns="91440" rtlCol="0" tIns="45720" vert="horz">
            <a:normAutofit/>
          </a:bodyPr>
          <a:lstStyle>
            <a:lvl1pPr>
              <a:buNone/>
              <a:defRPr b="0" cap="all" dirty="0" lang="en-US" sz="2400">
                <a:ln cmpd="sng" w="3175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altLang="fr-FR"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84211" y="4978400"/>
            <a:ext cx="8534401" cy="1016000"/>
          </a:xfrm>
        </p:spPr>
        <p:txBody>
          <a:bodyPr anchor="t" numCol="1">
            <a:normAutofit/>
          </a:bodyPr>
          <a:lstStyle>
            <a:lvl1pPr algn="l" indent="0" marL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fr-FR"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Autofit/>
          </a:bodyPr>
          <a:lstStyle/>
          <a:p>
            <a:pPr lvl="0"/>
            <a:r>
              <a:rPr dirty="0"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Autofit/>
          </a:bodyPr>
          <a:lstStyle/>
          <a:p>
            <a:pPr algn="r" lvl="0"/>
            <a:r>
              <a:rPr dirty="0"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3315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 bIns="45720" lIns="91440" numCol="1" rIns="91440" rtlCol="0" tIns="45720" vert="horz">
            <a:normAutofit/>
          </a:bodyPr>
          <a:lstStyle>
            <a:lvl1pPr>
              <a:defRPr b="0" dirty="0" lang="en-US"/>
            </a:lvl1pPr>
          </a:lstStyle>
          <a:p>
            <a:pPr lvl="0" marL="0"/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10" name="Text Placeholder 9"/>
          <p:cNvSpPr>
            <a:spLocks noGrp="1"/>
          </p:cNvSpPr>
          <p:nvPr>
            <p:ph idx="13" sz="quarter" type="body"/>
          </p:nvPr>
        </p:nvSpPr>
        <p:spPr>
          <a:xfrm>
            <a:off x="684212" y="3928534"/>
            <a:ext cx="8534400" cy="838200"/>
          </a:xfrm>
        </p:spPr>
        <p:txBody>
          <a:bodyPr anchor="b" bIns="45720" lIns="91440" numCol="1" rIns="91440" rtlCol="0" tIns="45720" vert="horz">
            <a:normAutofit/>
          </a:bodyPr>
          <a:lstStyle>
            <a:lvl1pPr>
              <a:buNone/>
              <a:defRPr b="0" cap="all" dirty="0" lang="en-US" sz="2400">
                <a:ln cmpd="sng" w="3175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 marL="0">
              <a:spcBef>
                <a:spcPct val="0"/>
              </a:spcBef>
              <a:buNone/>
            </a:pPr>
            <a:r>
              <a:rPr altLang="fr-FR"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84211" y="4766732"/>
            <a:ext cx="8534401" cy="1227667"/>
          </a:xfrm>
        </p:spPr>
        <p:txBody>
          <a:bodyPr anchor="t" numCol="1">
            <a:normAutofit/>
          </a:bodyPr>
          <a:lstStyle>
            <a:lvl1pPr algn="l" indent="0" marL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fr-FR"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1412660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 algn="l">
              <a:defRPr/>
            </a:lvl1pPr>
          </a:lstStyle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anchor="t" numCol="1" vert="eaVert"/>
          <a:lstStyle/>
          <a:p>
            <a:pPr lvl="0"/>
            <a:r>
              <a:rPr altLang="fr-FR" lang="fr-FR"/>
              <a:t>Cliquez pour 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2564701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8685212" y="685800"/>
            <a:ext cx="2057400" cy="4572000"/>
          </a:xfrm>
        </p:spPr>
        <p:txBody>
          <a:bodyPr numCol="1" vert="eaVert"/>
          <a:lstStyle/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685800" y="685800"/>
            <a:ext cx="7823200" cy="5308600"/>
          </a:xfrm>
        </p:spPr>
        <p:txBody>
          <a:bodyPr anchor="t" numCol="1" vert="eaVert"/>
          <a:lstStyle/>
          <a:p>
            <a:pPr lvl="0"/>
            <a:r>
              <a:rPr altLang="fr-FR" lang="fr-FR"/>
              <a:t>Cliquez pour 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60544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numCol="1"/>
          <a:lstStyle/>
          <a:p>
            <a:pPr lvl="0"/>
            <a:r>
              <a:rPr altLang="fr-FR" lang="fr-FR"/>
              <a:t>Cliquez pour 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70854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 numCol="1">
            <a:normAutofit/>
          </a:bodyPr>
          <a:lstStyle>
            <a:lvl1pPr algn="l">
              <a:defRPr b="0" cap="all" sz="3600"/>
            </a:lvl1pPr>
          </a:lstStyle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84213" y="4495800"/>
            <a:ext cx="8534400" cy="1498600"/>
          </a:xfrm>
        </p:spPr>
        <p:txBody>
          <a:bodyPr anchor="t" numCol="1">
            <a:normAutofit/>
          </a:bodyPr>
          <a:lstStyle>
            <a:lvl1pPr algn="l" indent="0" marL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fr-FR"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75807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684211" y="685800"/>
            <a:ext cx="4937655" cy="3615267"/>
          </a:xfrm>
        </p:spPr>
        <p:txBody>
          <a:bodyPr numCol="1">
            <a:normAutofit/>
          </a:bodyPr>
          <a:lstStyle/>
          <a:p>
            <a:pPr lvl="0"/>
            <a:r>
              <a:rPr altLang="fr-FR" lang="fr-FR"/>
              <a:t>Cliquez pour 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dirty="0"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5808133" y="685801"/>
            <a:ext cx="4934479" cy="3615266"/>
          </a:xfrm>
        </p:spPr>
        <p:txBody>
          <a:bodyPr numCol="1">
            <a:normAutofit/>
          </a:bodyPr>
          <a:lstStyle/>
          <a:p>
            <a:pPr lvl="0"/>
            <a:r>
              <a:rPr altLang="fr-FR" lang="fr-FR"/>
              <a:t>Cliquez pour 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dirty="0"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313590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972080" y="685800"/>
            <a:ext cx="4649787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8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fr-FR"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684211" y="1270529"/>
            <a:ext cx="4937655" cy="3030538"/>
          </a:xfrm>
        </p:spPr>
        <p:txBody>
          <a:bodyPr anchor="t" numCol="1">
            <a:normAutofit/>
          </a:bodyPr>
          <a:lstStyle/>
          <a:p>
            <a:pPr lvl="0"/>
            <a:r>
              <a:rPr altLang="fr-FR" lang="fr-FR"/>
              <a:t>Cliquez pour 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dirty="0"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6079066" y="685800"/>
            <a:ext cx="4665134" cy="576262"/>
          </a:xfrm>
        </p:spPr>
        <p:txBody>
          <a:bodyPr anchor="b" numCol="1">
            <a:noAutofit/>
          </a:bodyPr>
          <a:lstStyle>
            <a:lvl1pPr indent="0" marL="0">
              <a:buNone/>
              <a:defRPr b="0" sz="2800">
                <a:solidFill>
                  <a:schemeClr val="tx1"/>
                </a:solidFill>
              </a:defRPr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fr-FR"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5806545" y="1262062"/>
            <a:ext cx="4929188" cy="3030538"/>
          </a:xfrm>
        </p:spPr>
        <p:txBody>
          <a:bodyPr anchor="t" numCol="1">
            <a:normAutofit/>
          </a:bodyPr>
          <a:lstStyle/>
          <a:p>
            <a:pPr lvl="0"/>
            <a:r>
              <a:rPr altLang="fr-FR" lang="fr-FR"/>
              <a:t>Cliquez pour 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dirty="0"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82909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312078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421276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 numCol="1">
            <a:normAutofit/>
          </a:bodyPr>
          <a:lstStyle>
            <a:lvl1pPr algn="l">
              <a:defRPr b="0" sz="2400"/>
            </a:lvl1pPr>
          </a:lstStyle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 numCol="1">
            <a:normAutofit/>
          </a:bodyPr>
          <a:lstStyle/>
          <a:p>
            <a:pPr lvl="0"/>
            <a:r>
              <a:rPr altLang="fr-FR" lang="fr-FR"/>
              <a:t>Cliquez pour 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7085012" y="2209799"/>
            <a:ext cx="3657600" cy="2091267"/>
          </a:xfrm>
        </p:spPr>
        <p:txBody>
          <a:bodyPr anchor="t" numCol="1">
            <a:normAutofit/>
          </a:bodyPr>
          <a:lstStyle>
            <a:lvl1pPr indent="0" marL="0">
              <a:buNone/>
              <a:defRPr sz="16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fr-FR"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318551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 numCol="1">
            <a:normAutofit/>
          </a:bodyPr>
          <a:lstStyle>
            <a:lvl1pPr algn="l">
              <a:defRPr b="0" sz="2800"/>
            </a:lvl1pPr>
          </a:lstStyle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14" name="Picture Placeholder 2"/>
          <p:cNvSpPr>
            <a:spLocks noChangeAspect="1" noGrp="1"/>
          </p:cNvSpPr>
          <p:nvPr>
            <p:ph idx="1" type="pic"/>
          </p:nvPr>
        </p:nvSpPr>
        <p:spPr>
          <a:xfrm>
            <a:off x="989012" y="914400"/>
            <a:ext cx="3280974" cy="4572000"/>
          </a:xfrm>
          <a:prstGeom prst="snip2DiagRect">
            <a:avLst>
              <a:gd fmla="val 10815" name="adj1"/>
              <a:gd fmla="val 0" name="adj2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r="14460000" dist="38100">
              <a:srgbClr val="000000">
                <a:alpha val="70000"/>
              </a:srgbClr>
            </a:innerShdw>
          </a:effectLst>
        </p:spPr>
        <p:txBody>
          <a:bodyPr anchor="t" numCol="1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altLang="fr-FR" lang="fr-FR"/>
              <a:t>Cliquez sur l'icône pour ajouter une image</a:t>
            </a:r>
            <a:endParaRPr dirty="0"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722812" y="2777066"/>
            <a:ext cx="6021388" cy="2048933"/>
          </a:xfrm>
        </p:spPr>
        <p:txBody>
          <a:bodyPr anchor="t" numCol="1">
            <a:normAutofit/>
          </a:bodyPr>
          <a:lstStyle>
            <a:lvl1pPr indent="0" marL="0">
              <a:buNone/>
              <a:defRPr sz="18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fr-FR"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altLang="fr-CA" lang="fr-CA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1242356710"/>
      </p:ext>
    </p:extLst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8" Target="../slideLayouts/slideLayout17.xml" Type="http://schemas.openxmlformats.org/officeDocument/2006/relationships/slideLayout"/><Relationship Id="rId17" Target="../slideLayouts/slideLayout16.xml" Type="http://schemas.openxmlformats.org/officeDocument/2006/relationships/slideLayout"/><Relationship Id="rId16" Target="../slideLayouts/slideLayout15.xml" Type="http://schemas.openxmlformats.org/officeDocument/2006/relationships/slideLayout"/><Relationship Id="rId15" Target="../slideLayouts/slideLayout14.xml" Type="http://schemas.openxmlformats.org/officeDocument/2006/relationships/slideLayout"/><Relationship Id="rId14" Target="../slideLayouts/slideLayout13.xml" Type="http://schemas.openxmlformats.org/officeDocument/2006/relationships/slideLayout"/><Relationship Id="rId13" Target="../slideLayouts/slideLayout12.xml" Type="http://schemas.openxmlformats.org/officeDocument/2006/relationships/slideLayout"/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altLang="fr-FR" lang="fr-FR"/>
              <a:t>Modifiez le style du titre</a:t>
            </a:r>
            <a:endParaRPr dirty="0"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pPr lvl="0"/>
            <a:r>
              <a:rPr altLang="fr-FR" lang="fr-FR"/>
              <a:t>Cliquez pour modifier les styles du texte du masque</a:t>
            </a:r>
          </a:p>
          <a:p>
            <a:pPr lvl="1"/>
            <a:r>
              <a:rPr altLang="fr-FR" lang="fr-FR"/>
              <a:t>Deuxième niveau</a:t>
            </a:r>
          </a:p>
          <a:p>
            <a:pPr lvl="2"/>
            <a:r>
              <a:rPr altLang="fr-FR" lang="fr-FR"/>
              <a:t>Troisième niveau</a:t>
            </a:r>
          </a:p>
          <a:p>
            <a:pPr lvl="3"/>
            <a:r>
              <a:rPr altLang="fr-FR" lang="fr-FR"/>
              <a:t>Quatrième niveau</a:t>
            </a:r>
          </a:p>
          <a:p>
            <a:pPr lvl="4"/>
            <a:r>
              <a:rPr altLang="fr-FR" lang="fr-FR"/>
              <a:t>Cinquième niveau</a:t>
            </a:r>
            <a:endParaRPr dirty="0"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anchor="t" bIns="45720" lIns="91440" numCol="1" rIns="91440" rtlCol="0" tIns="45720" vert="horz"/>
          <a:lstStyle>
            <a:lvl1pPr algn="r">
              <a:defRPr b="0" i="0" sz="100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73700E3-4B07-4874-9006-8111D4375671}" type="datetimeFigureOut">
              <a:rPr altLang="fr-CA" lang="fr-CA" smtClean="0"/>
              <a:t>2020-09-27</a:t>
            </a:fld>
            <a:endParaRPr altLang="fr-CA" lang="fr-CA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anchor="t" bIns="45720" lIns="91440" numCol="1" rIns="91440" rtlCol="0" tIns="45720" vert="horz"/>
          <a:lstStyle>
            <a:lvl1pPr algn="l">
              <a:defRPr b="0" i="0" sz="100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altLang="fr-CA" lang="fr-CA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anchor="b" bIns="45720" lIns="91440" numCol="1" rIns="91440" rtlCol="0" tIns="45720" vert="horz"/>
          <a:lstStyle>
            <a:lvl1pPr algn="r">
              <a:defRPr b="0" i="0" sz="320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7B1D11-32DE-42A7-B2F1-2D0E94287BA6}" type="slidenum">
              <a:rPr altLang="fr-CA" lang="fr-CA" smtClean="0"/>
              <a:t>‹N°›</a:t>
            </a:fld>
            <a:endParaRPr altLang="fr-CA" lang="fr-CA"/>
          </a:p>
        </p:txBody>
      </p:sp>
    </p:spTree>
    <p:extLst>
      <p:ext uri="{BB962C8B-B14F-4D97-AF65-F5344CB8AC3E}">
        <p14:creationId xmlns:p14="http://schemas.microsoft.com/office/powerpoint/2010/main" val="3826818810"/>
      </p:ext>
    </p:extLst>
  </p:cSld>
  <p:clrMap accent1="accent1" accent2="accent2" accent3="accent3" accent4="accent4" accent5="accent5" accent6="accent6" bg1="dk1" bg2="dk2" folHlink="folHlink" hlink="hlink" tx1="lt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txStyles>
    <p:titleStyle>
      <a:lvl1pPr algn="l" defTabSz="457200" eaLnBrk="1" hangingPunct="1" latinLnBrk="0" rtl="0">
        <a:spcBef>
          <a:spcPct val="0"/>
        </a:spcBef>
        <a:buNone/>
        <a:defRPr cap="all" kern="1200" sz="3600">
          <a:ln cmpd="sng" w="3175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285750" latinLnBrk="0" marL="2857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charset="2" panose="05040102010807070707" pitchFamily="18" typeface="Wingdings 3"/>
        <a:buChar char=""/>
        <a:defRPr cap="none" kern="1200" sz="2000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charset="2" panose="05040102010807070707" pitchFamily="18" typeface="Wingdings 3"/>
        <a:buChar char=""/>
        <a:defRPr cap="none" kern="1200" sz="1800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algn="l" defTabSz="457200" eaLnBrk="1" hangingPunct="1" indent="-285750" latinLnBrk="0" marL="12001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charset="2" panose="05040102010807070707" pitchFamily="18" typeface="Wingdings 3"/>
        <a:buChar char=""/>
        <a:defRPr cap="none" kern="1200" sz="1600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algn="l" defTabSz="457200" eaLnBrk="1" hangingPunct="1" indent="-171450" latinLnBrk="0" marL="15430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charset="2" panose="05040102010807070707" pitchFamily="18" typeface="Wingdings 3"/>
        <a:buChar char=""/>
        <a:defRPr cap="none" kern="1200" sz="1400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algn="l" defTabSz="457200" eaLnBrk="1" hangingPunct="1" indent="-285750" latinLnBrk="0" marL="2114550" rtl="0">
        <a:spcBef>
          <a:spcPct val="20000"/>
        </a:spcBef>
        <a:spcAft>
          <a:spcPts val="600"/>
        </a:spcAft>
        <a:buClr>
          <a:schemeClr val="tx1"/>
        </a:buClr>
        <a:buSzPct val="80000"/>
        <a:buFont charset="2" panose="05040102010807070707" pitchFamily="18" typeface="Wingdings 3"/>
        <a:buChar char=""/>
        <a:defRPr cap="none" kern="1200" sz="1400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ct val="20000"/>
        </a:spcBef>
        <a:spcAft>
          <a:spcPts val="600"/>
        </a:spcAft>
        <a:buClr>
          <a:schemeClr val="tx1"/>
        </a:buClr>
        <a:buSzPct val="80000"/>
        <a:buFont charset="2" panose="05040102010807070707" pitchFamily="18" typeface="Wingdings 3"/>
        <a:buChar char=""/>
        <a:defRPr cap="none" kern="1200" sz="1400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ct val="20000"/>
        </a:spcBef>
        <a:spcAft>
          <a:spcPts val="600"/>
        </a:spcAft>
        <a:buClr>
          <a:schemeClr val="tx1"/>
        </a:buClr>
        <a:buSzPct val="80000"/>
        <a:buFont charset="2" panose="05040102010807070707" pitchFamily="18" typeface="Wingdings 3"/>
        <a:buChar char=""/>
        <a:defRPr cap="none" kern="1200" sz="1400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ct val="20000"/>
        </a:spcBef>
        <a:spcAft>
          <a:spcPts val="600"/>
        </a:spcAft>
        <a:buClr>
          <a:schemeClr val="tx1"/>
        </a:buClr>
        <a:buSzPct val="80000"/>
        <a:buFont charset="2" panose="05040102010807070707" pitchFamily="18" typeface="Wingdings 3"/>
        <a:buChar char=""/>
        <a:defRPr cap="none" kern="1200" sz="1400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ct val="20000"/>
        </a:spcBef>
        <a:spcAft>
          <a:spcPts val="600"/>
        </a:spcAft>
        <a:buClr>
          <a:schemeClr val="tx1"/>
        </a:buClr>
        <a:buSzPct val="80000"/>
        <a:buFont charset="2" panose="05040102010807070707" pitchFamily="18" typeface="Wingdings 3"/>
        <a:buChar char=""/>
        <a:defRPr cap="none" kern="1200" sz="1400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2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D3A71-6A74-4BFC-B41C-BF51700DE2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numCol="1">
            <a:normAutofit/>
          </a:bodyPr>
          <a:lstStyle/>
          <a:p>
            <a:r>
              <a:rPr altLang="fr-CA" dirty="0" err="1" lang="fr-CA" sz="7200">
                <a:latin charset="0" panose="030F0702030302020204" pitchFamily="66" typeface="Comic Sans MS"/>
                <a:cs charset="0" panose="02070309020205020404" pitchFamily="49" typeface="Courier New"/>
              </a:rPr>
              <a:t>Roblox</a:t>
            </a:r>
            <a:r>
              <a:rPr altLang="fr-CA" dirty="0" lang="fr-CA" sz="7200">
                <a:latin charset="0" panose="030F0702030302020204" pitchFamily="66" typeface="Comic Sans MS"/>
                <a:cs charset="0" panose="02070309020205020404" pitchFamily="49" typeface="Courier New"/>
              </a:rPr>
              <a:t>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11CE77-1377-451D-8340-5270DE0038BE}"/>
              </a:ext>
            </a:extLst>
          </p:cNvPr>
          <p:cNvSpPr>
            <a:spLocks noGrp="1"/>
          </p:cNvSpPr>
          <p:nvPr>
            <p:ph idx="1" type="subTitle"/>
          </p:nvPr>
        </p:nvSpPr>
        <p:spPr/>
        <p:txBody>
          <a:bodyPr numCol="1"/>
          <a:lstStyle/>
          <a:p>
            <a:endParaRPr altLang="fr-CA" dirty="0" lang="fr-CA"/>
          </a:p>
        </p:txBody>
      </p:sp>
      <p:pic>
        <p:nvPicPr>
          <p:cNvPr descr="GFX-Design Feedback - Art Design Support - Roblox Developer Forum" id="1026" name="Picture 2">
            <a:extLst>
              <a:ext uri="{FF2B5EF4-FFF2-40B4-BE49-F238E27FC236}">
                <a16:creationId xmlns:a16="http://schemas.microsoft.com/office/drawing/2014/main" id="{77818A7F-848D-4E86-916A-45234CE7166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57083" y="2514600"/>
            <a:ext cx="4565902" cy="45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32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CDC6B-39C7-4CF9-8CD9-61A48D36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CA" dirty="0" err="1" lang="fr-CA">
                <a:latin charset="0" panose="030F0702030302020204" pitchFamily="66" typeface="Comic Sans MS"/>
              </a:rPr>
              <a:t>What’s</a:t>
            </a:r>
            <a:r>
              <a:rPr altLang="fr-CA" dirty="0" lang="fr-CA">
                <a:latin charset="0" panose="030F0702030302020204" pitchFamily="66" typeface="Comic Sans MS"/>
              </a:rPr>
              <a:t> </a:t>
            </a:r>
            <a:r>
              <a:rPr altLang="fr-CA" dirty="0" err="1" lang="fr-CA">
                <a:latin charset="0" panose="030F0702030302020204" pitchFamily="66" typeface="Comic Sans MS"/>
              </a:rPr>
              <a:t>roblox</a:t>
            </a:r>
            <a:r>
              <a:rPr altLang="fr-CA" dirty="0" lang="fr-CA">
                <a:latin charset="0" panose="030F0702030302020204" pitchFamily="66" typeface="Comic Sans MS"/>
              </a:rPr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04ABED-E6ED-48CA-8A21-11CA2DF71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altLang="fr-CA" dirty="0" lang="fr-CA">
                <a:latin charset="0" panose="030F0702030302020204" pitchFamily="66" typeface="Comic Sans MS"/>
              </a:rPr>
              <a:t>A </a:t>
            </a:r>
            <a:r>
              <a:rPr altLang="fr-CA" dirty="0" err="1" lang="fr-CA">
                <a:latin charset="0" panose="030F0702030302020204" pitchFamily="66" typeface="Comic Sans MS"/>
              </a:rPr>
              <a:t>game</a:t>
            </a:r>
            <a:r>
              <a:rPr altLang="fr-CA" dirty="0" lang="fr-CA">
                <a:latin charset="0" panose="030F0702030302020204" pitchFamily="66" typeface="Comic Sans MS"/>
              </a:rPr>
              <a:t> </a:t>
            </a:r>
            <a:r>
              <a:rPr altLang="fr-CA" dirty="0" err="1" lang="fr-CA">
                <a:latin charset="0" panose="030F0702030302020204" pitchFamily="66" typeface="Comic Sans MS"/>
              </a:rPr>
              <a:t>plateform</a:t>
            </a:r>
            <a:r>
              <a:rPr altLang="fr-CA" dirty="0" lang="fr-CA">
                <a:latin charset="0" panose="030F0702030302020204" pitchFamily="66" typeface="Comic Sans MS"/>
              </a:rPr>
              <a:t> w/ </a:t>
            </a:r>
            <a:r>
              <a:rPr altLang="fr-CA" dirty="0" err="1" lang="fr-CA">
                <a:latin charset="0" panose="030F0702030302020204" pitchFamily="66" typeface="Comic Sans MS"/>
              </a:rPr>
              <a:t>differents</a:t>
            </a:r>
            <a:r>
              <a:rPr altLang="fr-CA" dirty="0" lang="fr-CA">
                <a:latin charset="0" panose="030F0702030302020204" pitchFamily="66" typeface="Comic Sans MS"/>
              </a:rPr>
              <a:t> </a:t>
            </a:r>
            <a:r>
              <a:rPr altLang="fr-CA" dirty="0" err="1" lang="fr-CA">
                <a:latin charset="0" panose="030F0702030302020204" pitchFamily="66" typeface="Comic Sans MS"/>
              </a:rPr>
              <a:t>kinds</a:t>
            </a:r>
            <a:r>
              <a:rPr altLang="fr-CA" dirty="0" lang="fr-CA">
                <a:latin charset="0" panose="030F0702030302020204" pitchFamily="66" typeface="Comic Sans MS"/>
              </a:rPr>
              <a:t> of </a:t>
            </a:r>
            <a:r>
              <a:rPr altLang="fr-CA" dirty="0" err="1" lang="fr-CA">
                <a:latin charset="0" panose="030F0702030302020204" pitchFamily="66" typeface="Comic Sans MS"/>
              </a:rPr>
              <a:t>games</a:t>
            </a:r>
            <a:r>
              <a:rPr altLang="fr-CA" dirty="0" lang="fr-CA">
                <a:latin charset="0" panose="030F0702030302020204" pitchFamily="66" typeface="Comic Sans MS"/>
              </a:rPr>
              <a:t>.</a:t>
            </a:r>
          </a:p>
          <a:p>
            <a:pPr indent="0" marL="0">
              <a:buNone/>
            </a:pPr>
            <a:endParaRPr altLang="fr-CA" dirty="0" lang="fr-CA">
              <a:latin charset="0" panose="030F0702030302020204" pitchFamily="66" typeface="Comic Sans MS"/>
            </a:endParaRPr>
          </a:p>
          <a:p>
            <a:r>
              <a:rPr altLang="fr-CA" dirty="0" lang="fr-CA">
                <a:latin charset="0" panose="030F0702030302020204" pitchFamily="66" typeface="Comic Sans MS"/>
              </a:rPr>
              <a:t>Very </a:t>
            </a:r>
            <a:r>
              <a:rPr altLang="fr-CA" dirty="0" err="1" lang="fr-CA">
                <a:latin charset="0" panose="030F0702030302020204" pitchFamily="66" typeface="Comic Sans MS"/>
              </a:rPr>
              <a:t>peaceful</a:t>
            </a:r>
            <a:r>
              <a:rPr altLang="fr-CA" dirty="0" lang="fr-CA">
                <a:latin charset="0" panose="030F0702030302020204" pitchFamily="66" typeface="Comic Sans MS"/>
              </a:rPr>
              <a:t> place. (</a:t>
            </a:r>
            <a:r>
              <a:rPr altLang="fr-CA" dirty="0" err="1" lang="fr-CA">
                <a:latin charset="0" panose="030F0702030302020204" pitchFamily="66" typeface="Comic Sans MS"/>
              </a:rPr>
              <a:t>Enjoy</a:t>
            </a:r>
            <a:r>
              <a:rPr altLang="fr-CA" dirty="0" lang="fr-CA">
                <a:latin charset="0" panose="030F0702030302020204" pitchFamily="66" typeface="Comic Sans MS"/>
              </a:rPr>
              <a:t> </a:t>
            </a:r>
            <a:r>
              <a:rPr altLang="fr-CA" dirty="0" err="1" lang="fr-CA">
                <a:latin charset="0" panose="030F0702030302020204" pitchFamily="66" typeface="Comic Sans MS"/>
              </a:rPr>
              <a:t>your</a:t>
            </a:r>
            <a:r>
              <a:rPr altLang="fr-CA" dirty="0" lang="fr-CA">
                <a:latin charset="0" panose="030F0702030302020204" pitchFamily="66" typeface="Comic Sans MS"/>
              </a:rPr>
              <a:t> time.)</a:t>
            </a:r>
          </a:p>
        </p:txBody>
      </p:sp>
      <p:pic>
        <p:nvPicPr>
          <p:cNvPr descr="roblox girl gfx png cute Sticker by Aesthetic in 2020 | Roblox pictures,  Roblox animation, Roblox" id="6146" name="Picture 2">
            <a:extLst>
              <a:ext uri="{FF2B5EF4-FFF2-40B4-BE49-F238E27FC236}">
                <a16:creationId xmlns:a16="http://schemas.microsoft.com/office/drawing/2014/main" id="{8D46C4FC-C812-4211-B496-5FE1052925EB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1873" y="2493433"/>
            <a:ext cx="2690127" cy="438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558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957B6E-3DCD-415A-8CC4-46FD0D4AA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CA" dirty="0" err="1" lang="fr-CA">
                <a:latin charset="0" panose="030F0702030302020204" pitchFamily="66" typeface="Comic Sans MS"/>
              </a:rPr>
              <a:t>What</a:t>
            </a:r>
            <a:r>
              <a:rPr altLang="fr-CA" dirty="0" lang="fr-CA">
                <a:latin charset="0" panose="030F0702030302020204" pitchFamily="66" typeface="Comic Sans MS"/>
              </a:rPr>
              <a:t> to do on </a:t>
            </a:r>
            <a:r>
              <a:rPr altLang="fr-CA" dirty="0" err="1" lang="fr-CA">
                <a:latin charset="0" panose="030F0702030302020204" pitchFamily="66" typeface="Comic Sans MS"/>
              </a:rPr>
              <a:t>roblox</a:t>
            </a:r>
            <a:r>
              <a:rPr altLang="fr-CA" dirty="0" lang="fr-CA">
                <a:latin charset="0" panose="030F0702030302020204" pitchFamily="66" typeface="Comic Sans MS"/>
              </a:rPr>
              <a:t>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23BBB7-75C2-41C8-930F-314276106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 fontScale="92500" lnSpcReduction="10000"/>
          </a:bodyPr>
          <a:lstStyle/>
          <a:p>
            <a:r>
              <a:rPr altLang="fr-CA" dirty="0" err="1" lang="fr-CA">
                <a:latin charset="0" panose="030F0702030302020204" pitchFamily="66" typeface="Comic Sans MS"/>
              </a:rPr>
              <a:t>Create</a:t>
            </a:r>
            <a:r>
              <a:rPr altLang="fr-CA" dirty="0" lang="fr-CA">
                <a:latin charset="0" panose="030F0702030302020204" pitchFamily="66" typeface="Comic Sans MS"/>
              </a:rPr>
              <a:t> </a:t>
            </a:r>
            <a:r>
              <a:rPr altLang="fr-CA" dirty="0" err="1" lang="fr-CA">
                <a:latin charset="0" panose="030F0702030302020204" pitchFamily="66" typeface="Comic Sans MS"/>
              </a:rPr>
              <a:t>your</a:t>
            </a:r>
            <a:r>
              <a:rPr altLang="fr-CA" dirty="0" lang="fr-CA">
                <a:latin charset="0" panose="030F0702030302020204" pitchFamily="66" typeface="Comic Sans MS"/>
              </a:rPr>
              <a:t> </a:t>
            </a:r>
            <a:r>
              <a:rPr altLang="fr-CA" dirty="0" err="1" lang="fr-CA">
                <a:latin charset="0" panose="030F0702030302020204" pitchFamily="66" typeface="Comic Sans MS"/>
              </a:rPr>
              <a:t>own</a:t>
            </a:r>
            <a:r>
              <a:rPr altLang="fr-CA" dirty="0" lang="fr-CA">
                <a:latin charset="0" panose="030F0702030302020204" pitchFamily="66" typeface="Comic Sans MS"/>
              </a:rPr>
              <a:t> </a:t>
            </a:r>
            <a:r>
              <a:rPr altLang="fr-CA" dirty="0" err="1" lang="fr-CA">
                <a:latin charset="0" panose="030F0702030302020204" pitchFamily="66" typeface="Comic Sans MS"/>
              </a:rPr>
              <a:t>games</a:t>
            </a:r>
            <a:r>
              <a:rPr altLang="fr-CA" dirty="0" lang="fr-CA">
                <a:latin charset="0" panose="030F0702030302020204" pitchFamily="66" typeface="Comic Sans MS"/>
              </a:rPr>
              <a:t>! (</a:t>
            </a:r>
            <a:r>
              <a:rPr altLang="fr-CA" dirty="0" err="1" lang="fr-CA">
                <a:latin charset="0" panose="030F0702030302020204" pitchFamily="66" typeface="Comic Sans MS"/>
              </a:rPr>
              <a:t>Roblox</a:t>
            </a:r>
            <a:r>
              <a:rPr altLang="fr-CA" dirty="0" lang="fr-CA">
                <a:latin charset="0" panose="030F0702030302020204" pitchFamily="66" typeface="Comic Sans MS"/>
              </a:rPr>
              <a:t> Studio.)</a:t>
            </a:r>
          </a:p>
          <a:p>
            <a:endParaRPr altLang="fr-CA" dirty="0" lang="fr-CA">
              <a:latin charset="0" panose="030F0702030302020204" pitchFamily="66" typeface="Comic Sans MS"/>
            </a:endParaRPr>
          </a:p>
          <a:p>
            <a:r>
              <a:rPr altLang="fr-CA" dirty="0" lang="fr-CA">
                <a:latin charset="0" panose="030F0702030302020204" pitchFamily="66" typeface="Comic Sans MS"/>
              </a:rPr>
              <a:t>Play </a:t>
            </a:r>
            <a:r>
              <a:rPr altLang="fr-CA" dirty="0" err="1" lang="fr-CA">
                <a:latin charset="0" panose="030F0702030302020204" pitchFamily="66" typeface="Comic Sans MS"/>
              </a:rPr>
              <a:t>with</a:t>
            </a:r>
            <a:r>
              <a:rPr altLang="fr-CA" dirty="0" lang="fr-CA">
                <a:latin charset="0" panose="030F0702030302020204" pitchFamily="66" typeface="Comic Sans MS"/>
              </a:rPr>
              <a:t> </a:t>
            </a:r>
            <a:r>
              <a:rPr altLang="fr-CA" dirty="0" err="1" lang="fr-CA">
                <a:latin charset="0" panose="030F0702030302020204" pitchFamily="66" typeface="Comic Sans MS"/>
              </a:rPr>
              <a:t>friends</a:t>
            </a:r>
            <a:r>
              <a:rPr altLang="fr-CA" dirty="0" lang="fr-CA">
                <a:latin charset="0" panose="030F0702030302020204" pitchFamily="66" typeface="Comic Sans MS"/>
              </a:rPr>
              <a:t>!</a:t>
            </a:r>
          </a:p>
          <a:p>
            <a:endParaRPr altLang="fr-CA" dirty="0" lang="fr-CA">
              <a:latin charset="0" panose="030F0702030302020204" pitchFamily="66" typeface="Comic Sans MS"/>
            </a:endParaRPr>
          </a:p>
          <a:p>
            <a:r>
              <a:rPr altLang="fr-CA" dirty="0" err="1" lang="fr-CA">
                <a:latin charset="0" panose="030F0702030302020204" pitchFamily="66" typeface="Comic Sans MS"/>
              </a:rPr>
              <a:t>Create</a:t>
            </a:r>
            <a:r>
              <a:rPr altLang="fr-CA" dirty="0" lang="fr-CA">
                <a:latin charset="0" panose="030F0702030302020204" pitchFamily="66" typeface="Comic Sans MS"/>
              </a:rPr>
              <a:t> </a:t>
            </a:r>
            <a:r>
              <a:rPr altLang="fr-CA" dirty="0" err="1" lang="fr-CA">
                <a:latin charset="0" panose="030F0702030302020204" pitchFamily="66" typeface="Comic Sans MS"/>
              </a:rPr>
              <a:t>your</a:t>
            </a:r>
            <a:r>
              <a:rPr altLang="fr-CA" dirty="0" lang="fr-CA">
                <a:latin charset="0" panose="030F0702030302020204" pitchFamily="66" typeface="Comic Sans MS"/>
              </a:rPr>
              <a:t> </a:t>
            </a:r>
            <a:r>
              <a:rPr altLang="fr-CA" dirty="0" err="1" lang="fr-CA">
                <a:latin charset="0" panose="030F0702030302020204" pitchFamily="66" typeface="Comic Sans MS"/>
              </a:rPr>
              <a:t>own</a:t>
            </a:r>
            <a:r>
              <a:rPr altLang="fr-CA" dirty="0" lang="fr-CA">
                <a:latin charset="0" panose="030F0702030302020204" pitchFamily="66" typeface="Comic Sans MS"/>
              </a:rPr>
              <a:t> avatar!</a:t>
            </a:r>
          </a:p>
          <a:p>
            <a:endParaRPr altLang="fr-CA" dirty="0" lang="fr-CA">
              <a:latin charset="0" panose="030F0702030302020204" pitchFamily="66" typeface="Comic Sans MS"/>
            </a:endParaRPr>
          </a:p>
          <a:p>
            <a:r>
              <a:rPr altLang="fr-CA" dirty="0" err="1" lang="fr-CA">
                <a:latin charset="0" panose="030F0702030302020204" pitchFamily="66" typeface="Comic Sans MS"/>
              </a:rPr>
              <a:t>Buy</a:t>
            </a:r>
            <a:r>
              <a:rPr altLang="fr-CA" dirty="0" lang="fr-CA">
                <a:latin charset="0" panose="030F0702030302020204" pitchFamily="66" typeface="Comic Sans MS"/>
              </a:rPr>
              <a:t> </a:t>
            </a:r>
            <a:r>
              <a:rPr altLang="fr-CA" dirty="0" err="1" lang="fr-CA">
                <a:latin charset="0" panose="030F0702030302020204" pitchFamily="66" typeface="Comic Sans MS"/>
              </a:rPr>
              <a:t>gamepasses</a:t>
            </a:r>
            <a:r>
              <a:rPr altLang="fr-CA" dirty="0" lang="fr-CA">
                <a:latin charset="0" panose="030F0702030302020204" pitchFamily="66" typeface="Comic Sans MS"/>
              </a:rPr>
              <a:t>!</a:t>
            </a:r>
          </a:p>
          <a:p>
            <a:endParaRPr altLang="fr-CA" dirty="0" lang="fr-CA"/>
          </a:p>
          <a:p>
            <a:r>
              <a:rPr altLang="fr-CA" dirty="0" lang="fr-CA">
                <a:latin charset="0" panose="030F0702030302020204" pitchFamily="66" typeface="Comic Sans MS"/>
              </a:rPr>
              <a:t>A lot more!</a:t>
            </a:r>
          </a:p>
        </p:txBody>
      </p:sp>
      <p:pic>
        <p:nvPicPr>
          <p:cNvPr descr="Roblox GFX/Render #3 by JustTeddy on DeviantArt" id="5124" name="Picture 4">
            <a:extLst>
              <a:ext uri="{FF2B5EF4-FFF2-40B4-BE49-F238E27FC236}">
                <a16:creationId xmlns:a16="http://schemas.microsoft.com/office/drawing/2014/main" id="{72B87B96-6B93-4872-BA89-43D981B2CBE5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5746" y="2798064"/>
            <a:ext cx="7595614" cy="42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0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AA5A18-068C-48FA-BF4D-C33A9038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fr-CA" dirty="0" err="1" lang="fr-CA">
                <a:latin charset="0" panose="030F0702030302020204" pitchFamily="66" typeface="Comic Sans MS"/>
              </a:rPr>
              <a:t>Roblox</a:t>
            </a:r>
            <a:r>
              <a:rPr altLang="fr-CA" dirty="0" lang="fr-CA">
                <a:latin charset="0" panose="030F0702030302020204" pitchFamily="66" typeface="Comic Sans MS"/>
              </a:rPr>
              <a:t> money?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2F1A08-5A5D-455C-913A-27D39F558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altLang="fr-CA" dirty="0" err="1" lang="fr-CA">
                <a:latin charset="0" panose="030F0702030302020204" pitchFamily="66" typeface="Comic Sans MS"/>
              </a:rPr>
              <a:t>Robux</a:t>
            </a:r>
            <a:r>
              <a:rPr altLang="fr-CA" dirty="0" lang="fr-CA">
                <a:latin charset="0" panose="030F0702030302020204" pitchFamily="66" typeface="Comic Sans MS"/>
              </a:rPr>
              <a:t>.</a:t>
            </a:r>
          </a:p>
          <a:p>
            <a:pPr indent="0" marL="0">
              <a:buNone/>
            </a:pPr>
            <a:r>
              <a:rPr altLang="fr-CA" dirty="0" lang="fr-CA" sz="2800">
                <a:solidFill>
                  <a:schemeClr val="tx1">
                    <a:lumMod val="95000"/>
                  </a:schemeClr>
                </a:solidFill>
                <a:latin charset="0" panose="030F0702030302020204" pitchFamily="66" typeface="Comic Sans MS"/>
              </a:rPr>
              <a:t>PRICES?</a:t>
            </a:r>
          </a:p>
          <a:p>
            <a:r>
              <a:rPr altLang="fr-CA" dirty="0" lang="fr-CA">
                <a:latin charset="0" panose="030F0702030302020204" pitchFamily="66" typeface="Comic Sans MS"/>
              </a:rPr>
              <a:t>6,49$ = 400R$ (Premium -&gt; 450R$/</a:t>
            </a:r>
            <a:r>
              <a:rPr altLang="fr-CA" dirty="0" err="1" lang="fr-CA">
                <a:latin charset="0" panose="030F0702030302020204" pitchFamily="66" typeface="Comic Sans MS"/>
              </a:rPr>
              <a:t>month</a:t>
            </a:r>
            <a:r>
              <a:rPr altLang="fr-CA" dirty="0" lang="fr-CA">
                <a:latin charset="0" panose="030F0702030302020204" pitchFamily="66" typeface="Comic Sans MS"/>
              </a:rPr>
              <a:t>.)</a:t>
            </a:r>
          </a:p>
          <a:p>
            <a:r>
              <a:rPr altLang="fr-CA" dirty="0" lang="fr-CA">
                <a:latin charset="0" panose="030F0702030302020204" pitchFamily="66" typeface="Comic Sans MS"/>
              </a:rPr>
              <a:t>12,99$ = 800R$ (Premium -&gt; 1000R$/</a:t>
            </a:r>
            <a:r>
              <a:rPr altLang="fr-CA" dirty="0" err="1" lang="fr-CA">
                <a:latin charset="0" panose="030F0702030302020204" pitchFamily="66" typeface="Comic Sans MS"/>
              </a:rPr>
              <a:t>month</a:t>
            </a:r>
            <a:r>
              <a:rPr altLang="fr-CA" dirty="0" lang="fr-CA">
                <a:latin charset="0" panose="030F0702030302020204" pitchFamily="66" typeface="Comic Sans MS"/>
              </a:rPr>
              <a:t>.)</a:t>
            </a:r>
          </a:p>
          <a:p>
            <a:r>
              <a:rPr altLang="fr-CA" dirty="0" lang="fr-CA">
                <a:latin charset="0" panose="030F0702030302020204" pitchFamily="66" typeface="Comic Sans MS"/>
              </a:rPr>
              <a:t>25,99$ = 1700R$ (Premium -&gt; 2200R$/</a:t>
            </a:r>
            <a:r>
              <a:rPr altLang="fr-CA" dirty="0" err="1" lang="fr-CA">
                <a:latin charset="0" panose="030F0702030302020204" pitchFamily="66" typeface="Comic Sans MS"/>
              </a:rPr>
              <a:t>month</a:t>
            </a:r>
            <a:r>
              <a:rPr altLang="fr-CA" dirty="0" lang="fr-CA">
                <a:latin charset="0" panose="030F0702030302020204" pitchFamily="66" typeface="Comic Sans MS"/>
              </a:rPr>
              <a:t>.)</a:t>
            </a:r>
          </a:p>
          <a:p>
            <a:r>
              <a:rPr altLang="fr-CA" dirty="0" err="1" lang="fr-CA">
                <a:latin charset="0" panose="030F0702030302020204" pitchFamily="66" typeface="Comic Sans MS"/>
              </a:rPr>
              <a:t>Giftcard</a:t>
            </a:r>
            <a:r>
              <a:rPr altLang="fr-CA" dirty="0" lang="fr-CA">
                <a:latin charset="0" panose="030F0702030302020204" pitchFamily="66" typeface="Comic Sans MS"/>
              </a:rPr>
              <a:t>! (</a:t>
            </a:r>
            <a:r>
              <a:rPr altLang="fr-CA" dirty="0" err="1" lang="fr-CA">
                <a:latin charset="0" panose="030F0702030302020204" pitchFamily="66" typeface="Comic Sans MS"/>
              </a:rPr>
              <a:t>Give</a:t>
            </a:r>
            <a:r>
              <a:rPr altLang="fr-CA" dirty="0" lang="fr-CA">
                <a:latin charset="0" panose="030F0702030302020204" pitchFamily="66" typeface="Comic Sans MS"/>
              </a:rPr>
              <a:t> </a:t>
            </a:r>
            <a:r>
              <a:rPr altLang="fr-CA" dirty="0" err="1" lang="fr-CA">
                <a:latin charset="0" panose="030F0702030302020204" pitchFamily="66" typeface="Comic Sans MS"/>
              </a:rPr>
              <a:t>friends</a:t>
            </a:r>
            <a:r>
              <a:rPr altLang="fr-CA" dirty="0" lang="fr-CA">
                <a:latin charset="0" panose="030F0702030302020204" pitchFamily="66" typeface="Comic Sans MS"/>
              </a:rPr>
              <a:t>.)</a:t>
            </a:r>
          </a:p>
        </p:txBody>
      </p:sp>
      <p:pic>
        <p:nvPicPr>
          <p:cNvPr descr="Feedback on my new GFX - Art Design Support - Roblox Developer Forum" id="4098" name="Picture 2">
            <a:extLst>
              <a:ext uri="{FF2B5EF4-FFF2-40B4-BE49-F238E27FC236}">
                <a16:creationId xmlns:a16="http://schemas.microsoft.com/office/drawing/2014/main" id="{EE888307-7CF5-4830-8400-A7FB5909F9A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7072" y="2700528"/>
            <a:ext cx="4157472" cy="415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7613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lastClr="000000" val="windowText"/>
      </a:dk1>
      <a:lt1>
        <a:sysClr lastClr="FFFFFF" val="window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cteur">
      <a:majorFont>
        <a:latin panose="020B0502020202020204"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panose="020B0502020202020204"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algn="ctr" cap="rnd" cmpd="sng" w="9525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algn="ctr" cap="rnd" cmpd="sng" w="15875">
          <a:solidFill>
            <a:schemeClr val="phClr">
              <a:hueMod val="94000"/>
            </a:schemeClr>
          </a:solidFill>
          <a:prstDash val="solid"/>
        </a:ln>
        <a:ln algn="ctr" cap="rnd" cmpd="sng" w="28575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r="13500000" dist="12700">
              <a:srgbClr val="000000">
                <a:alpha val="45000"/>
              </a:srgbClr>
            </a:innerShdw>
          </a:effectLst>
        </a:effectStyle>
        <a:effectStyle>
          <a:effectLst>
            <a:outerShdw blurRad="50800" dir="5400000" dist="381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dir="t" rig="threePt"/>
          </a:scene3d>
          <a:sp3d prstMaterial="plastic">
            <a:bevelT h="25400" w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0507925B-6AC9-4358-8E18-C330545D08F8}" name="Slice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Words>284</Words>
  <Paragraphs>68</Paragraphs>
  <Slides>13</Slides>
  <Notes>0</Notes>
  <TotalTime>150</TotalTime>
  <HiddenSlides>0</HiddenSlides>
  <MMClips>0</MMClips>
  <ScaleCrop>false</ScaleCrop>
  <HeadingPairs>
    <vt:vector baseType="variant" size="6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baseType="lpstr" size="18">
      <vt:lpstr>Arial</vt:lpstr>
      <vt:lpstr>Century Gothic</vt:lpstr>
      <vt:lpstr>Comic Sans MS</vt:lpstr>
      <vt:lpstr>Wingdings 3</vt:lpstr>
      <vt:lpstr>Secteur</vt:lpstr>
      <vt:lpstr>Roblox.</vt:lpstr>
      <vt:lpstr>What’s roblox?</vt:lpstr>
      <vt:lpstr>What to do on roblox?</vt:lpstr>
      <vt:lpstr>Roblox money?</vt:lpstr>
      <vt:lpstr>Most expensives items?</vt:lpstr>
      <vt:lpstr>Most popular games?</vt:lpstr>
      <vt:lpstr>My favorite game</vt:lpstr>
      <vt:lpstr>IMPOSTOR’s GOAl?</vt:lpstr>
      <vt:lpstr>IMPOSTOR’S INFORMATIONS</vt:lpstr>
      <vt:lpstr>STRATEGIES</vt:lpstr>
      <vt:lpstr>VIDEO</vt:lpstr>
      <vt:lpstr>ROBLOX’s FINAL OPINION</vt:lpstr>
      <vt:lpstr>Présentation PowerPoint</vt:lpstr>
    </vt:vector>
  </TitlesOfParts>
  <LinksUpToDate>false</LinksUpToDate>
  <SharedDoc>false</SharedDoc>
  <HyperlinksChanged>false</HyperlinksChanged>
  <Application>Microsoft Office PowerPoint</Application>
  <AppVersion>16.0000</AppVersion>
  <PresentationFormat>Grand écran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2020-09-26T14:07:37Z</dcterms:created>
  <dc:creator>zgilbert82</dc:creator>
  <cp:lastModifiedBy>zgilbert82</cp:lastModifiedBy>
  <dcterms:modified xsi:type="dcterms:W3CDTF">2020-09-27T18:11:32Z</dcterms:modified>
  <cp:revision>16</cp:revision>
  <dc:title>Roblox</dc:title>
</cp:coreProperties>
</file>