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0233A-9F16-46A9-87D9-ED8FFC865A61}" type="datetimeFigureOut">
              <a:rPr lang="fr-CA" smtClean="0"/>
              <a:t>2019-10-17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17EB-1D8F-4511-B70E-8B6D46291C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0233A-9F16-46A9-87D9-ED8FFC865A61}" type="datetimeFigureOut">
              <a:rPr lang="fr-CA" smtClean="0"/>
              <a:t>2019-10-17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17EB-1D8F-4511-B70E-8B6D46291C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0233A-9F16-46A9-87D9-ED8FFC865A61}" type="datetimeFigureOut">
              <a:rPr lang="fr-CA" smtClean="0"/>
              <a:t>2019-10-17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17EB-1D8F-4511-B70E-8B6D46291C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0233A-9F16-46A9-87D9-ED8FFC865A61}" type="datetimeFigureOut">
              <a:rPr lang="fr-CA" smtClean="0"/>
              <a:t>2019-10-17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17EB-1D8F-4511-B70E-8B6D46291C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0233A-9F16-46A9-87D9-ED8FFC865A61}" type="datetimeFigureOut">
              <a:rPr lang="fr-CA" smtClean="0"/>
              <a:t>2019-10-17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17EB-1D8F-4511-B70E-8B6D46291C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0233A-9F16-46A9-87D9-ED8FFC865A61}" type="datetimeFigureOut">
              <a:rPr lang="fr-CA" smtClean="0"/>
              <a:t>2019-10-17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17EB-1D8F-4511-B70E-8B6D46291C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0233A-9F16-46A9-87D9-ED8FFC865A61}" type="datetimeFigureOut">
              <a:rPr lang="fr-CA" smtClean="0"/>
              <a:t>2019-10-17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17EB-1D8F-4511-B70E-8B6D46291C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0233A-9F16-46A9-87D9-ED8FFC865A61}" type="datetimeFigureOut">
              <a:rPr lang="fr-CA" smtClean="0"/>
              <a:t>2019-10-17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17EB-1D8F-4511-B70E-8B6D46291C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0233A-9F16-46A9-87D9-ED8FFC865A61}" type="datetimeFigureOut">
              <a:rPr lang="fr-CA" smtClean="0"/>
              <a:t>2019-10-17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17EB-1D8F-4511-B70E-8B6D46291C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0233A-9F16-46A9-87D9-ED8FFC865A61}" type="datetimeFigureOut">
              <a:rPr lang="fr-CA" smtClean="0"/>
              <a:t>2019-10-17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17EB-1D8F-4511-B70E-8B6D46291C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0233A-9F16-46A9-87D9-ED8FFC865A61}" type="datetimeFigureOut">
              <a:rPr lang="fr-CA" smtClean="0"/>
              <a:t>2019-10-17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17EB-1D8F-4511-B70E-8B6D46291C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0233A-9F16-46A9-87D9-ED8FFC865A61}" type="datetimeFigureOut">
              <a:rPr lang="fr-CA" smtClean="0"/>
              <a:t>2019-10-17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317EB-1D8F-4511-B70E-8B6D46291C0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11960" y="2204864"/>
            <a:ext cx="1296144" cy="25202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Zachary</a:t>
            </a:r>
            <a:endParaRPr lang="fr-C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riangle isocèle 4"/>
          <p:cNvSpPr/>
          <p:nvPr/>
        </p:nvSpPr>
        <p:spPr>
          <a:xfrm>
            <a:off x="4211960" y="1052736"/>
            <a:ext cx="1296144" cy="11521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5508104" y="3429000"/>
            <a:ext cx="1080120" cy="1296144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iangle rectangle 9"/>
          <p:cNvSpPr/>
          <p:nvPr/>
        </p:nvSpPr>
        <p:spPr>
          <a:xfrm flipH="1">
            <a:off x="3059832" y="3429000"/>
            <a:ext cx="1152128" cy="1296144"/>
          </a:xfrm>
          <a:prstGeom prst="rt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xplosion 1 10"/>
          <p:cNvSpPr/>
          <p:nvPr/>
        </p:nvSpPr>
        <p:spPr>
          <a:xfrm>
            <a:off x="4211960" y="4797152"/>
            <a:ext cx="1296144" cy="1512168"/>
          </a:xfrm>
          <a:prstGeom prst="irregularSeal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</cp:revision>
  <dcterms:created xsi:type="dcterms:W3CDTF">2019-10-17T17:02:55Z</dcterms:created>
  <dcterms:modified xsi:type="dcterms:W3CDTF">2019-10-17T17:11:25Z</dcterms:modified>
</cp:coreProperties>
</file>