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42F52-A15D-47E6-8661-95B7DE0E4947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56D1F-1093-47FD-B550-CEE21D28920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56D1F-1093-47FD-B550-CEE21D289203}" type="slidenum">
              <a:rPr lang="fr-CA" smtClean="0"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B226-9C02-40D1-8828-8638F8609558}" type="datetimeFigureOut">
              <a:rPr lang="fr-CA" smtClean="0"/>
              <a:t>2020-02-18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FB6C-3E6A-4EE2-A487-6A9146A88F2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La Voie lactée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Zachary Gilbert</a:t>
            </a:r>
          </a:p>
          <a:p>
            <a:r>
              <a:rPr lang="fr-CA" dirty="0" err="1" smtClean="0"/>
              <a:t>Msi</a:t>
            </a:r>
            <a:endParaRPr lang="fr-CA" dirty="0" smtClean="0"/>
          </a:p>
          <a:p>
            <a:r>
              <a:rPr lang="fr-CA" dirty="0" smtClean="0"/>
              <a:t>18 février 2020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dra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0"/>
            <a:ext cx="4427984" cy="3573016"/>
          </a:xfrm>
          <a:prstGeom prst="rect">
            <a:avLst/>
          </a:prstGeom>
        </p:spPr>
      </p:pic>
      <p:pic>
        <p:nvPicPr>
          <p:cNvPr id="4" name="Espace réservé du contenu 3" descr="petite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1"/>
            <a:ext cx="4716015" cy="3573016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Constellations du nord</a:t>
            </a:r>
            <a:endParaRPr lang="fr-CA" dirty="0"/>
          </a:p>
        </p:txBody>
      </p:sp>
      <p:pic>
        <p:nvPicPr>
          <p:cNvPr id="6" name="Image 5" descr="grandeou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73016"/>
            <a:ext cx="4716016" cy="3284984"/>
          </a:xfrm>
          <a:prstGeom prst="rect">
            <a:avLst/>
          </a:prstGeom>
        </p:spPr>
      </p:pic>
      <p:pic>
        <p:nvPicPr>
          <p:cNvPr id="1026" name="Picture 2" descr="Résultat de recherche d'images pour &quot;Cassiopée ciel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537012"/>
            <a:ext cx="4427984" cy="3320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gemeau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0"/>
            <a:ext cx="4499992" cy="3789040"/>
          </a:xfrm>
          <a:prstGeom prst="rect">
            <a:avLst/>
          </a:prstGeom>
        </p:spPr>
      </p:pic>
      <p:pic>
        <p:nvPicPr>
          <p:cNvPr id="4" name="Espace réservé du contenu 3" descr="beli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644008" cy="378904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Constellations du zodiaque</a:t>
            </a:r>
            <a:endParaRPr lang="fr-CA" dirty="0"/>
          </a:p>
        </p:txBody>
      </p:sp>
      <p:pic>
        <p:nvPicPr>
          <p:cNvPr id="6" name="Image 5" descr="taurea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86758"/>
            <a:ext cx="4644008" cy="3071242"/>
          </a:xfrm>
          <a:prstGeom prst="rect">
            <a:avLst/>
          </a:prstGeom>
        </p:spPr>
      </p:pic>
      <p:pic>
        <p:nvPicPr>
          <p:cNvPr id="7" name="Image 6" descr="versea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3789040"/>
            <a:ext cx="4499992" cy="30689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ri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0"/>
            <a:ext cx="3851920" cy="3573016"/>
          </a:xfrm>
          <a:prstGeom prst="rect">
            <a:avLst/>
          </a:prstGeom>
        </p:spPr>
      </p:pic>
      <p:pic>
        <p:nvPicPr>
          <p:cNvPr id="4" name="Espace réservé du contenu 3" descr="tita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491880" cy="3573016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Titan, Triton, Lune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6" name="Image 5" descr="lu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73016"/>
            <a:ext cx="3851920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ISS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erc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Mercure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ven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Vénus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er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Terre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a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Mars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jupi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Jupiter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atur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Saturne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ran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Uranus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neptu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Neptune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</Words>
  <Application>Microsoft Office PowerPoint</Application>
  <PresentationFormat>Affichage à l'écran (4:3)</PresentationFormat>
  <Paragraphs>17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La Voie lactée</vt:lpstr>
      <vt:lpstr>Mercure</vt:lpstr>
      <vt:lpstr>Vénus</vt:lpstr>
      <vt:lpstr>Terre</vt:lpstr>
      <vt:lpstr>Mars</vt:lpstr>
      <vt:lpstr>Jupiter</vt:lpstr>
      <vt:lpstr>Saturne</vt:lpstr>
      <vt:lpstr>Uranus</vt:lpstr>
      <vt:lpstr>Neptune</vt:lpstr>
      <vt:lpstr>Constellations du nord</vt:lpstr>
      <vt:lpstr>Constellations du zodiaque</vt:lpstr>
      <vt:lpstr>Titan, Triton, Lune</vt:lpstr>
      <vt:lpstr>ISS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Voie lactée</dc:title>
  <dc:creator>CSBE</dc:creator>
  <cp:lastModifiedBy>CSBE</cp:lastModifiedBy>
  <cp:revision>3</cp:revision>
  <dcterms:created xsi:type="dcterms:W3CDTF">2020-02-18T15:11:10Z</dcterms:created>
  <dcterms:modified xsi:type="dcterms:W3CDTF">2020-02-18T15:34:08Z</dcterms:modified>
</cp:coreProperties>
</file>