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E721-2E0E-4DD1-82F9-4F1019FBE0F7}" type="datetimeFigureOut">
              <a:rPr lang="fr-CA" smtClean="0"/>
              <a:t>2019-11-27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D7A5-C0F4-48D8-9287-52A4995CDE90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Germination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Fait par Zachary Gilbert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Graine Sèche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Graine en germination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Plantule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Plante Adulte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Germination</vt:lpstr>
      <vt:lpstr>Graine Sèche</vt:lpstr>
      <vt:lpstr>Graine en germination</vt:lpstr>
      <vt:lpstr>Plantule</vt:lpstr>
      <vt:lpstr>Plante Adulte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Germination</dc:title>
  <dc:creator>CSBE</dc:creator>
  <cp:lastModifiedBy>CSBE</cp:lastModifiedBy>
  <cp:revision>1</cp:revision>
  <dcterms:created xsi:type="dcterms:W3CDTF">2019-11-27T15:55:33Z</dcterms:created>
  <dcterms:modified xsi:type="dcterms:W3CDTF">2019-11-27T16:00:49Z</dcterms:modified>
</cp:coreProperties>
</file>