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594CD-084C-4225-86E2-A73B544236FA}" type="datetimeFigureOut">
              <a:rPr lang="fr-CA" smtClean="0"/>
              <a:t>2020-02-26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2341D-580A-4E99-A9B6-2EE05D5BF113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594CD-084C-4225-86E2-A73B544236FA}" type="datetimeFigureOut">
              <a:rPr lang="fr-CA" smtClean="0"/>
              <a:t>2020-02-26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2341D-580A-4E99-A9B6-2EE05D5BF113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594CD-084C-4225-86E2-A73B544236FA}" type="datetimeFigureOut">
              <a:rPr lang="fr-CA" smtClean="0"/>
              <a:t>2020-02-26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2341D-580A-4E99-A9B6-2EE05D5BF113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594CD-084C-4225-86E2-A73B544236FA}" type="datetimeFigureOut">
              <a:rPr lang="fr-CA" smtClean="0"/>
              <a:t>2020-02-26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2341D-580A-4E99-A9B6-2EE05D5BF113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594CD-084C-4225-86E2-A73B544236FA}" type="datetimeFigureOut">
              <a:rPr lang="fr-CA" smtClean="0"/>
              <a:t>2020-02-26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2341D-580A-4E99-A9B6-2EE05D5BF113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594CD-084C-4225-86E2-A73B544236FA}" type="datetimeFigureOut">
              <a:rPr lang="fr-CA" smtClean="0"/>
              <a:t>2020-02-26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2341D-580A-4E99-A9B6-2EE05D5BF113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594CD-084C-4225-86E2-A73B544236FA}" type="datetimeFigureOut">
              <a:rPr lang="fr-CA" smtClean="0"/>
              <a:t>2020-02-26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2341D-580A-4E99-A9B6-2EE05D5BF113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594CD-084C-4225-86E2-A73B544236FA}" type="datetimeFigureOut">
              <a:rPr lang="fr-CA" smtClean="0"/>
              <a:t>2020-02-26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2341D-580A-4E99-A9B6-2EE05D5BF113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594CD-084C-4225-86E2-A73B544236FA}" type="datetimeFigureOut">
              <a:rPr lang="fr-CA" smtClean="0"/>
              <a:t>2020-02-26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2341D-580A-4E99-A9B6-2EE05D5BF113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594CD-084C-4225-86E2-A73B544236FA}" type="datetimeFigureOut">
              <a:rPr lang="fr-CA" smtClean="0"/>
              <a:t>2020-02-26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2341D-580A-4E99-A9B6-2EE05D5BF113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594CD-084C-4225-86E2-A73B544236FA}" type="datetimeFigureOut">
              <a:rPr lang="fr-CA" smtClean="0"/>
              <a:t>2020-02-26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2341D-580A-4E99-A9B6-2EE05D5BF113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6594CD-084C-4225-86E2-A73B544236FA}" type="datetimeFigureOut">
              <a:rPr lang="fr-CA" smtClean="0"/>
              <a:t>2020-02-26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F2341D-580A-4E99-A9B6-2EE05D5BF113}" type="slidenum">
              <a:rPr lang="fr-CA" smtClean="0"/>
              <a:t>‹N°›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564904"/>
            <a:ext cx="7772400" cy="1584176"/>
          </a:xfrm>
        </p:spPr>
        <p:txBody>
          <a:bodyPr>
            <a:normAutofit fontScale="90000"/>
          </a:bodyPr>
          <a:lstStyle/>
          <a:p>
            <a:r>
              <a:rPr lang="fr-CA" sz="2700" dirty="0" smtClean="0"/>
              <a:t>La distance et le diamètre du soleil</a:t>
            </a:r>
            <a:br>
              <a:rPr lang="fr-CA" sz="2700" dirty="0" smtClean="0"/>
            </a:br>
            <a:r>
              <a:rPr lang="fr-CA" sz="2700" dirty="0" smtClean="0"/>
              <a:t/>
            </a:r>
            <a:br>
              <a:rPr lang="fr-CA" sz="2700" dirty="0" smtClean="0"/>
            </a:br>
            <a:r>
              <a:rPr lang="fr-CA" sz="2700" dirty="0" smtClean="0"/>
              <a:t>Science</a:t>
            </a:r>
            <a:br>
              <a:rPr lang="fr-CA" sz="2700" dirty="0" smtClean="0"/>
            </a:br>
            <a:r>
              <a:rPr lang="fr-CA" sz="2700" dirty="0"/>
              <a:t/>
            </a:r>
            <a:br>
              <a:rPr lang="fr-CA" sz="2700" dirty="0"/>
            </a:br>
            <a:r>
              <a:rPr lang="fr-CA" sz="2700" dirty="0" smtClean="0"/>
              <a:t>présenté à</a:t>
            </a:r>
            <a:br>
              <a:rPr lang="fr-CA" sz="2700" dirty="0" smtClean="0"/>
            </a:br>
            <a:r>
              <a:rPr lang="fr-CA" sz="2700" dirty="0" smtClean="0"/>
              <a:t>Daniel Blais</a:t>
            </a:r>
            <a:br>
              <a:rPr lang="fr-CA" sz="2700" dirty="0" smtClean="0"/>
            </a:br>
            <a:r>
              <a:rPr lang="fr-CA" sz="2700" dirty="0" smtClean="0"/>
              <a:t/>
            </a:r>
            <a:br>
              <a:rPr lang="fr-CA" sz="2700" dirty="0" smtClean="0"/>
            </a:br>
            <a:r>
              <a:rPr lang="fr-CA" sz="2700" dirty="0" smtClean="0"/>
              <a:t>par</a:t>
            </a:r>
            <a:br>
              <a:rPr lang="fr-CA" sz="2700" dirty="0" smtClean="0"/>
            </a:br>
            <a:r>
              <a:rPr lang="fr-CA" sz="2700" dirty="0" smtClean="0"/>
              <a:t>Zachary. G et </a:t>
            </a:r>
            <a:r>
              <a:rPr lang="fr-CA" sz="2700" dirty="0" err="1" smtClean="0"/>
              <a:t>Jayke</a:t>
            </a:r>
            <a:r>
              <a:rPr lang="fr-CA" sz="2700" dirty="0" smtClean="0"/>
              <a:t>. B</a:t>
            </a:r>
            <a:br>
              <a:rPr lang="fr-CA" sz="2700" dirty="0" smtClean="0"/>
            </a:br>
            <a:r>
              <a:rPr lang="fr-CA" sz="2700" dirty="0" smtClean="0"/>
              <a:t>MSI 1</a:t>
            </a:r>
            <a:br>
              <a:rPr lang="fr-CA" sz="2700" dirty="0" smtClean="0"/>
            </a:br>
            <a:r>
              <a:rPr lang="fr-CA" sz="2700" dirty="0"/>
              <a:t/>
            </a:r>
            <a:br>
              <a:rPr lang="fr-CA" sz="2700" dirty="0"/>
            </a:br>
            <a:r>
              <a:rPr lang="fr-CA" sz="2700" dirty="0" smtClean="0"/>
              <a:t>ESV</a:t>
            </a:r>
            <a:br>
              <a:rPr lang="fr-CA" sz="2700" dirty="0" smtClean="0"/>
            </a:br>
            <a:r>
              <a:rPr lang="fr-CA" sz="2700" dirty="0" smtClean="0"/>
              <a:t>2020-02-26</a:t>
            </a:r>
            <a:r>
              <a:rPr lang="fr-CA" dirty="0"/>
              <a:t/>
            </a:r>
            <a:br>
              <a:rPr lang="fr-CA" dirty="0"/>
            </a:br>
            <a:endParaRPr lang="fr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conclusion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CA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But : 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fr-CA" dirty="0" smtClean="0"/>
              <a:t>Analyser la distance et le diamètre du Soleil</a:t>
            </a:r>
            <a:endParaRPr lang="fr-CA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Hypothèse :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fr-CA" dirty="0" smtClean="0"/>
              <a:t>Je suppose que l’ont peut mesurer la taille du soleil et son diamètre à l’aide ____________</a:t>
            </a:r>
            <a:endParaRPr lang="fr-CA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Matériel : 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Mètre</a:t>
            </a:r>
          </a:p>
          <a:p>
            <a:r>
              <a:rPr lang="fr-CA" dirty="0" smtClean="0"/>
              <a:t>Papier Blanc</a:t>
            </a:r>
          </a:p>
          <a:p>
            <a:r>
              <a:rPr lang="fr-CA" dirty="0" smtClean="0"/>
              <a:t>Papier Vert</a:t>
            </a:r>
            <a:endParaRPr lang="fr-CA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manipulation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fr-CA" sz="2500" dirty="0" smtClean="0"/>
              <a:t> 1 . Dessiner deux triangles isocèles inversés sur une feuille</a:t>
            </a:r>
          </a:p>
          <a:p>
            <a:pPr>
              <a:buNone/>
            </a:pPr>
            <a:r>
              <a:rPr lang="fr-CA" sz="2500" dirty="0" smtClean="0"/>
              <a:t> 2. Dessiner un cercle représentent la terre sous la base du triangle du bas</a:t>
            </a:r>
          </a:p>
          <a:p>
            <a:pPr>
              <a:buNone/>
            </a:pPr>
            <a:r>
              <a:rPr lang="fr-CA" sz="2500" dirty="0" smtClean="0"/>
              <a:t> 3. Dessine un énorme cercle représentant le soleil, au-dessus de la base du triangle du haut</a:t>
            </a:r>
          </a:p>
          <a:p>
            <a:pPr>
              <a:buNone/>
            </a:pPr>
            <a:r>
              <a:rPr lang="fr-CA" sz="2500" dirty="0" smtClean="0"/>
              <a:t> 4. Inscrire un point d’interrogation pour le diamètre du soleil et la distance terre-soleil</a:t>
            </a:r>
            <a:endParaRPr lang="fr-CA" sz="25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En option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fr-CA" dirty="0" smtClean="0"/>
              <a:t>1.Déterminer le rapport entre les deux triangle</a:t>
            </a:r>
          </a:p>
          <a:p>
            <a:pPr>
              <a:buNone/>
            </a:pPr>
            <a:r>
              <a:rPr lang="fr-CA" dirty="0" smtClean="0"/>
              <a:t>2.Prendre un mètre en ayant une feuille avec un trou d’aiguille</a:t>
            </a:r>
          </a:p>
          <a:p>
            <a:pPr>
              <a:buNone/>
            </a:pPr>
            <a:r>
              <a:rPr lang="fr-CA" dirty="0" smtClean="0"/>
              <a:t>3.Ajuster la feuille du bas afin d’obtenir le soleil à l’intérieure du 2mm</a:t>
            </a:r>
          </a:p>
          <a:p>
            <a:pPr>
              <a:buNone/>
            </a:pPr>
            <a:r>
              <a:rPr lang="fr-CA" dirty="0" smtClean="0"/>
              <a:t>4.Mesurer la distance entre les deux feuilles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schéma</a:t>
            </a:r>
            <a:endParaRPr lang="fr-CA" dirty="0"/>
          </a:p>
        </p:txBody>
      </p:sp>
      <p:sp>
        <p:nvSpPr>
          <p:cNvPr id="4" name="Triangle isocèle 3"/>
          <p:cNvSpPr/>
          <p:nvPr/>
        </p:nvSpPr>
        <p:spPr>
          <a:xfrm rot="10800000">
            <a:off x="1619672" y="2204864"/>
            <a:ext cx="1584176" cy="237626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5" name="Triangle isocèle 4"/>
          <p:cNvSpPr/>
          <p:nvPr/>
        </p:nvSpPr>
        <p:spPr>
          <a:xfrm>
            <a:off x="2123728" y="4581128"/>
            <a:ext cx="576064" cy="100811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6" name="Ellipse 5"/>
          <p:cNvSpPr/>
          <p:nvPr/>
        </p:nvSpPr>
        <p:spPr>
          <a:xfrm>
            <a:off x="1979712" y="5733256"/>
            <a:ext cx="864096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7" name="Explosion 1 6"/>
          <p:cNvSpPr/>
          <p:nvPr/>
        </p:nvSpPr>
        <p:spPr>
          <a:xfrm>
            <a:off x="1331640" y="1484784"/>
            <a:ext cx="1944216" cy="432048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8" name="Rectangle 7"/>
          <p:cNvSpPr/>
          <p:nvPr/>
        </p:nvSpPr>
        <p:spPr>
          <a:xfrm>
            <a:off x="6300192" y="1988840"/>
            <a:ext cx="72008" cy="37444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9" name="Rectangle 8"/>
          <p:cNvSpPr/>
          <p:nvPr/>
        </p:nvSpPr>
        <p:spPr>
          <a:xfrm>
            <a:off x="6372200" y="1484784"/>
            <a:ext cx="864096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0" name="Ellipse 9"/>
          <p:cNvSpPr/>
          <p:nvPr/>
        </p:nvSpPr>
        <p:spPr>
          <a:xfrm flipV="1">
            <a:off x="6588224" y="1772816"/>
            <a:ext cx="432048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1" name="Rectangle 10"/>
          <p:cNvSpPr/>
          <p:nvPr/>
        </p:nvSpPr>
        <p:spPr>
          <a:xfrm>
            <a:off x="6516216" y="4005064"/>
            <a:ext cx="864096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cxnSp>
        <p:nvCxnSpPr>
          <p:cNvPr id="13" name="Connecteur droit 12"/>
          <p:cNvCxnSpPr/>
          <p:nvPr/>
        </p:nvCxnSpPr>
        <p:spPr>
          <a:xfrm>
            <a:off x="6444208" y="4365104"/>
            <a:ext cx="936104" cy="12700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cteur droit 12"/>
          <p:cNvCxnSpPr/>
          <p:nvPr/>
        </p:nvCxnSpPr>
        <p:spPr>
          <a:xfrm>
            <a:off x="6444208" y="4581128"/>
            <a:ext cx="936104" cy="12700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ZoneTexte 26"/>
          <p:cNvSpPr txBox="1"/>
          <p:nvPr/>
        </p:nvSpPr>
        <p:spPr>
          <a:xfrm>
            <a:off x="467544" y="5661248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i="1" dirty="0" smtClean="0"/>
              <a:t>feuille</a:t>
            </a:r>
            <a:endParaRPr lang="fr-CA" i="1" dirty="0"/>
          </a:p>
        </p:txBody>
      </p:sp>
      <p:sp>
        <p:nvSpPr>
          <p:cNvPr id="29" name="ZoneTexte 28"/>
          <p:cNvSpPr txBox="1"/>
          <p:nvPr/>
        </p:nvSpPr>
        <p:spPr>
          <a:xfrm>
            <a:off x="7524328" y="1916832"/>
            <a:ext cx="16196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b="1" i="1" dirty="0" smtClean="0"/>
              <a:t>Feuille trouée</a:t>
            </a:r>
            <a:endParaRPr lang="fr-CA" b="1" i="1" dirty="0"/>
          </a:p>
        </p:txBody>
      </p:sp>
      <p:sp>
        <p:nvSpPr>
          <p:cNvPr id="30" name="ZoneTexte 29"/>
          <p:cNvSpPr txBox="1"/>
          <p:nvPr/>
        </p:nvSpPr>
        <p:spPr>
          <a:xfrm>
            <a:off x="5292080" y="6309320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mètre</a:t>
            </a:r>
            <a:endParaRPr lang="fr-CA" dirty="0"/>
          </a:p>
        </p:txBody>
      </p:sp>
      <p:sp>
        <p:nvSpPr>
          <p:cNvPr id="31" name="ZoneTexte 30"/>
          <p:cNvSpPr txBox="1"/>
          <p:nvPr/>
        </p:nvSpPr>
        <p:spPr>
          <a:xfrm>
            <a:off x="6660232" y="5661248"/>
            <a:ext cx="18722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2</a:t>
            </a:r>
            <a:r>
              <a:rPr lang="fr-CA" i="1" baseline="30000" dirty="0" smtClean="0"/>
              <a:t>ème</a:t>
            </a:r>
            <a:r>
              <a:rPr lang="fr-CA" i="1" dirty="0" smtClean="0"/>
              <a:t> feuille ayant deux ligne </a:t>
            </a:r>
            <a:r>
              <a:rPr lang="fr-CA" i="1" dirty="0" err="1" smtClean="0"/>
              <a:t>separé</a:t>
            </a:r>
            <a:r>
              <a:rPr lang="fr-CA" i="1" dirty="0" smtClean="0"/>
              <a:t> de 2 mm</a:t>
            </a:r>
            <a:endParaRPr lang="fr-CA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résultat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Diamètre de la terre</a:t>
            </a:r>
          </a:p>
          <a:p>
            <a:pPr>
              <a:buNone/>
            </a:pPr>
            <a:r>
              <a:rPr lang="fr-CA" dirty="0" smtClean="0"/>
              <a:t>D = C/ 3,14   =40 000km/3,14= </a:t>
            </a:r>
            <a:r>
              <a:rPr lang="fr-CA" dirty="0" err="1" smtClean="0"/>
              <a:t>___________km</a:t>
            </a:r>
            <a:endParaRPr lang="fr-CA" dirty="0" smtClean="0"/>
          </a:p>
          <a:p>
            <a:pPr>
              <a:buNone/>
            </a:pPr>
            <a:r>
              <a:rPr lang="fr-CA" dirty="0" smtClean="0"/>
              <a:t>Diamètre du soleil</a:t>
            </a:r>
          </a:p>
          <a:p>
            <a:pPr>
              <a:buNone/>
            </a:pPr>
            <a:r>
              <a:rPr lang="fr-CA" dirty="0" smtClean="0"/>
              <a:t>218mm/2mm= diamètre terre-soleil/diamètre du soleil=    km /        km</a:t>
            </a:r>
          </a:p>
          <a:p>
            <a:pPr>
              <a:buNone/>
            </a:pPr>
            <a:r>
              <a:rPr lang="fr-CA" dirty="0" smtClean="0"/>
              <a:t>Distance terre-soleil:</a:t>
            </a:r>
          </a:p>
          <a:p>
            <a:pPr>
              <a:buNone/>
            </a:pPr>
            <a:r>
              <a:rPr lang="fr-CA" dirty="0" smtClean="0"/>
              <a:t>218mm/2mm=distance terre-soleil/diamètre du soleil =   km/  km</a:t>
            </a:r>
            <a:endParaRPr lang="fr-CA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analyse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fr-CA" dirty="0" smtClean="0"/>
              <a:t>1-sur quel théorème est basée l’équation mathématique?</a:t>
            </a:r>
          </a:p>
          <a:p>
            <a:r>
              <a:rPr lang="fr-CA" dirty="0" smtClean="0"/>
              <a:t>2-quel est le rapport entre la hauteur et la base ?</a:t>
            </a:r>
          </a:p>
          <a:p>
            <a:r>
              <a:rPr lang="fr-CA" dirty="0" smtClean="0"/>
              <a:t>3-en prenant ce rapport, et en utilisant le diamètre de la terre, a quoi correspond alors le diamètre du soleil?</a:t>
            </a:r>
          </a:p>
          <a:p>
            <a:r>
              <a:rPr lang="fr-CA" dirty="0" smtClean="0"/>
              <a:t>4-</a:t>
            </a:r>
            <a:r>
              <a:rPr lang="fr-CA" dirty="0" smtClean="0"/>
              <a:t>en prenant ce rapport, et en utilisant le diamètre de la terre, a quoi correspond alors le diamètre du terre-soleil?</a:t>
            </a:r>
            <a:endParaRPr lang="fr-CA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266</Words>
  <Application>Microsoft Office PowerPoint</Application>
  <PresentationFormat>Affichage à l'écran (4:3)</PresentationFormat>
  <Paragraphs>37</Paragraphs>
  <Slides>10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1" baseType="lpstr">
      <vt:lpstr>Thème Office</vt:lpstr>
      <vt:lpstr>La distance et le diamètre du soleil  Science  présenté à Daniel Blais  par Zachary. G et Jayke. B MSI 1  ESV 2020-02-26 </vt:lpstr>
      <vt:lpstr>But : </vt:lpstr>
      <vt:lpstr>Hypothèse :</vt:lpstr>
      <vt:lpstr>Matériel : </vt:lpstr>
      <vt:lpstr>manipulation</vt:lpstr>
      <vt:lpstr>En option</vt:lpstr>
      <vt:lpstr>schéma</vt:lpstr>
      <vt:lpstr>résultat</vt:lpstr>
      <vt:lpstr>analyse</vt:lpstr>
      <vt:lpstr>conclusion</vt:lpstr>
    </vt:vector>
  </TitlesOfParts>
  <Company>Commission Scolaire de la Beauce-Etchemin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distance et le diamètre du soleil  Science  présenté à Daniel Blais  par Zachary. G et Jayke. B MSI 1  ESV 2020-02-26</dc:title>
  <dc:creator>CSBE</dc:creator>
  <cp:lastModifiedBy>CSBE</cp:lastModifiedBy>
  <cp:revision>9</cp:revision>
  <dcterms:created xsi:type="dcterms:W3CDTF">2020-02-26T15:13:36Z</dcterms:created>
  <dcterms:modified xsi:type="dcterms:W3CDTF">2020-02-26T16:03:04Z</dcterms:modified>
</cp:coreProperties>
</file>