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048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899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049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175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291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212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05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261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58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88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6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5716-C508-4E5C-929F-457F384DB2C2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8E0F-C695-4D0E-B84A-FCD0F4244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648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Mercury Programme Spatial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Mercury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022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Ã©sultat de recherche d'images pour &quot;Mercury Programme Spatial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Quoi?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Mercury est un programme spatial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sz="3600" dirty="0" smtClean="0"/>
              <a:t>Raison :</a:t>
            </a:r>
          </a:p>
          <a:p>
            <a:pPr marL="0" indent="0">
              <a:buNone/>
            </a:pPr>
            <a:r>
              <a:rPr lang="fr-CA" dirty="0" smtClean="0"/>
              <a:t>Puisque c’est un programme SPATIAL, ils l’ont nommer ainsi à cause de la planète Mercure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817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Ã©sultat de recherche d'images pour &quot;Ã©tats unis drapeau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Où?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Au États-Unis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0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Ã©sultat de recherche d'images pour &quot;Mercury Programme Spatial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99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Quand?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1958-1963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Ã©sultat de recherche d'images pour &quot;Mercury Programme Spatial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À retenir!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chemeClr val="bg1"/>
                </a:solidFill>
              </a:rPr>
              <a:t>Mercury est le premier programme spatial américain à avoir envoyé un Américain dans l’espace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78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Mercury</vt:lpstr>
      <vt:lpstr>Quoi?</vt:lpstr>
      <vt:lpstr>Où?</vt:lpstr>
      <vt:lpstr>Quand?</vt:lpstr>
      <vt:lpstr>À retenir!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Mercury</dc:title>
  <dc:creator>CSBE</dc:creator>
  <cp:lastModifiedBy>CSBE</cp:lastModifiedBy>
  <cp:revision>2</cp:revision>
  <dcterms:created xsi:type="dcterms:W3CDTF">2020-02-03T18:52:52Z</dcterms:created>
  <dcterms:modified xsi:type="dcterms:W3CDTF">2020-02-03T19:00:04Z</dcterms:modified>
</cp:coreProperties>
</file>