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EF61-96E4-4AA6-B3BA-B13F7F2683D8}" type="datetimeFigureOut">
              <a:rPr lang="fr-CA" smtClean="0"/>
              <a:t>2020-02-05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6CB9-6596-4F1C-9FAD-4C6F593DE4E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Projet J1 </a:t>
            </a:r>
            <a:r>
              <a:rPr lang="fr-CA" dirty="0" err="1" smtClean="0"/>
              <a:t>Élement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CA" dirty="0" smtClean="0"/>
              <a:t>Fait par Zachary Gilbert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fr-CA" dirty="0" smtClean="0"/>
              <a:t>Fluor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tx1"/>
                </a:solidFill>
              </a:rPr>
              <a:t>Nom : Fluor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Symbole : F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Case : 9</a:t>
            </a:r>
          </a:p>
          <a:p>
            <a:pPr algn="l"/>
            <a:r>
              <a:rPr lang="fr-CA" dirty="0">
                <a:solidFill>
                  <a:schemeClr val="tx1"/>
                </a:solidFill>
              </a:rPr>
              <a:t>p</a:t>
            </a:r>
            <a:r>
              <a:rPr lang="fr-CA" dirty="0" smtClean="0">
                <a:solidFill>
                  <a:schemeClr val="tx1"/>
                </a:solidFill>
              </a:rPr>
              <a:t>+ : 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e- : 9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n° : 10</a:t>
            </a:r>
          </a:p>
          <a:p>
            <a:pPr algn="l"/>
            <a:r>
              <a:rPr lang="fr-CA" dirty="0" smtClean="0">
                <a:solidFill>
                  <a:schemeClr val="tx1"/>
                </a:solidFill>
              </a:rPr>
              <a:t>Masse : 19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148064" y="1700808"/>
            <a:ext cx="2952328" cy="28083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652120" y="2132856"/>
            <a:ext cx="1944216" cy="18722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084168" y="2564904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300192" y="270892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9 p+</a:t>
            </a:r>
          </a:p>
          <a:p>
            <a:r>
              <a:rPr lang="fr-CA" dirty="0" smtClean="0"/>
              <a:t>10 n°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 e-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7092280" y="41490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 e-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5940152" y="9807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Schéma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J1 Élement</vt:lpstr>
      <vt:lpstr>Fluor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J1 Élement</dc:title>
  <dc:creator>CSBE</dc:creator>
  <cp:lastModifiedBy>CSBE</cp:lastModifiedBy>
  <cp:revision>2</cp:revision>
  <dcterms:created xsi:type="dcterms:W3CDTF">2020-02-05T19:12:33Z</dcterms:created>
  <dcterms:modified xsi:type="dcterms:W3CDTF">2020-02-05T19:24:36Z</dcterms:modified>
</cp:coreProperties>
</file>