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09B3-CA1F-4971-8A1D-BB6CB7748C6C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ADD2-737D-4A14-A9B7-9FA7E20B2A9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Fait par Zachary Gilbert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</a:t>
            </a:r>
            <a:r>
              <a:rPr lang="fr-CA" dirty="0" err="1" smtClean="0"/>
              <a:t>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899592" y="184482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 1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50100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 3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350100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4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414908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11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9672" y="414908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Mg 12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00" y="479715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 19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19672" y="479715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 20</a:t>
            </a:r>
            <a:endParaRPr lang="fr-CA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9912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 5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27984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 6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6056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7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24128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8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72200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9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20272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 10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79912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 13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7984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 14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76056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 15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16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72200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 17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20272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 18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20272" y="270892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2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3779912" y="3356992"/>
            <a:ext cx="0" cy="6480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779912" y="4005064"/>
            <a:ext cx="6480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427984" y="4005064"/>
            <a:ext cx="0" cy="5760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907704" y="213285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chemeClr val="accent1">
                    <a:lumMod val="75000"/>
                  </a:schemeClr>
                </a:solidFill>
              </a:rPr>
              <a:t>Métaux                                         non-métaux</a:t>
            </a:r>
            <a:endParaRPr lang="fr-C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563888" y="50131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Métalloïdes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970190">
            <a:off x="812616" y="59797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rot="19489439">
            <a:off x="2032867" y="5900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rgbClr val="92D050"/>
                </a:solidFill>
              </a:rPr>
              <a:t>Alcalino-terreux</a:t>
            </a:r>
            <a:endParaRPr lang="fr-CA" dirty="0">
              <a:solidFill>
                <a:srgbClr val="92D05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9413294">
            <a:off x="4937713" y="587180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halogène</a:t>
            </a:r>
            <a:endParaRPr lang="fr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04248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Gaz inertes</a:t>
            </a:r>
          </a:p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Gaz rares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j2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j2</dc:title>
  <dc:creator>CSBE</dc:creator>
  <cp:lastModifiedBy>CSBE</cp:lastModifiedBy>
  <cp:revision>3</cp:revision>
  <dcterms:created xsi:type="dcterms:W3CDTF">2019-10-30T14:47:16Z</dcterms:created>
  <dcterms:modified xsi:type="dcterms:W3CDTF">2019-10-30T15:10:07Z</dcterms:modified>
</cp:coreProperties>
</file>