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5942-2464-4F8E-8A98-E254436B9460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D0ED-432D-48D1-9798-8A1CFF41761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Tropisme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Fait par Zachary Gilbert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ite\sciences_fichiers\phototropis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580107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Phototropisme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Thigmotropisme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Hydrotropisme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Tropisme</vt:lpstr>
      <vt:lpstr>Phototropisme</vt:lpstr>
      <vt:lpstr>Géotropisme</vt:lpstr>
      <vt:lpstr>Thigmotropisme</vt:lpstr>
      <vt:lpstr>Hydrotropisme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Tropisme</dc:title>
  <dc:creator>CSBE</dc:creator>
  <cp:lastModifiedBy>CSBE</cp:lastModifiedBy>
  <cp:revision>1</cp:revision>
  <dcterms:created xsi:type="dcterms:W3CDTF">2019-11-27T16:01:02Z</dcterms:created>
  <dcterms:modified xsi:type="dcterms:W3CDTF">2019-11-27T16:05:56Z</dcterms:modified>
</cp:coreProperties>
</file>