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4AD3C7-44EB-41DA-96F0-1F115EE118A0}" v="555" dt="2021-10-01T18:38:12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93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9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0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6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65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6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1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3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3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43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0" r:id="rId6"/>
    <p:sldLayoutId id="2147483866" r:id="rId7"/>
    <p:sldLayoutId id="2147483867" r:id="rId8"/>
    <p:sldLayoutId id="2147483868" r:id="rId9"/>
    <p:sldLayoutId id="2147483869" r:id="rId10"/>
    <p:sldLayoutId id="214748387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46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8" name="Rectangle 48">
            <a:extLst>
              <a:ext uri="{FF2B5EF4-FFF2-40B4-BE49-F238E27FC236}">
                <a16:creationId xmlns:a16="http://schemas.microsoft.com/office/drawing/2014/main" id="{3898FA35-B55D-44B7-9A7D-57C57A4A6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1524000"/>
            <a:ext cx="9144000" cy="381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48000" y="2320213"/>
            <a:ext cx="6095999" cy="1317493"/>
          </a:xfrm>
        </p:spPr>
        <p:txBody>
          <a:bodyPr anchor="b">
            <a:normAutofit/>
          </a:bodyPr>
          <a:lstStyle/>
          <a:p>
            <a:pPr algn="ctr"/>
            <a:r>
              <a:rPr lang="de-DE" dirty="0" err="1">
                <a:cs typeface="Calibri Light"/>
              </a:rPr>
              <a:t>My</a:t>
            </a:r>
            <a:r>
              <a:rPr lang="de-DE" dirty="0">
                <a:cs typeface="Calibri Light"/>
              </a:rPr>
              <a:t> </a:t>
            </a:r>
            <a:r>
              <a:rPr lang="de-DE" dirty="0" err="1">
                <a:cs typeface="Calibri Light"/>
              </a:rPr>
              <a:t>video</a:t>
            </a:r>
            <a:r>
              <a:rPr lang="de-DE" dirty="0">
                <a:cs typeface="Calibri Light"/>
              </a:rPr>
              <a:t> game</a:t>
            </a:r>
            <a:endParaRPr lang="de-DE">
              <a:cs typeface="Calibri Ligh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02654" y="4249360"/>
            <a:ext cx="6041346" cy="688369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By Noémie and Alexia</a:t>
            </a:r>
          </a:p>
        </p:txBody>
      </p:sp>
      <p:cxnSp>
        <p:nvCxnSpPr>
          <p:cNvPr id="59" name="Straight Connector 50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0422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089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D7DD8518-4289-43CE-9E36-8E7E0D7DD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B356B3C-CD59-43D4-9089-6B46DC9B7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762001"/>
            <a:ext cx="5008696" cy="1141004"/>
          </a:xfrm>
        </p:spPr>
        <p:txBody>
          <a:bodyPr>
            <a:normAutofit/>
          </a:bodyPr>
          <a:lstStyle/>
          <a:p>
            <a:r>
              <a:rPr lang="fr-FR" dirty="0"/>
              <a:t>The </a:t>
            </a:r>
            <a:r>
              <a:rPr lang="fr-FR" dirty="0" err="1"/>
              <a:t>strategies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A46C4D-53F5-47F0-A33A-0D2D64225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59698"/>
            <a:ext cx="4548670" cy="383630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z="2400" dirty="0">
                <a:ea typeface="+mn-lt"/>
                <a:cs typeface="+mn-lt"/>
              </a:rPr>
              <a:t>If </a:t>
            </a:r>
            <a:r>
              <a:rPr lang="fr-FR" sz="2400" dirty="0" err="1">
                <a:ea typeface="+mn-lt"/>
                <a:cs typeface="+mn-lt"/>
              </a:rPr>
              <a:t>you</a:t>
            </a:r>
            <a:r>
              <a:rPr lang="fr-FR" sz="2400" dirty="0">
                <a:ea typeface="+mn-lt"/>
                <a:cs typeface="+mn-lt"/>
              </a:rPr>
              <a:t> are a </a:t>
            </a:r>
            <a:r>
              <a:rPr lang="fr-FR" sz="2400" dirty="0" err="1">
                <a:ea typeface="+mn-lt"/>
                <a:cs typeface="+mn-lt"/>
              </a:rPr>
              <a:t>begginer</a:t>
            </a:r>
            <a:r>
              <a:rPr lang="fr-FR" sz="2400" dirty="0">
                <a:ea typeface="+mn-lt"/>
                <a:cs typeface="+mn-lt"/>
              </a:rPr>
              <a:t> of </a:t>
            </a:r>
            <a:r>
              <a:rPr lang="fr-FR" sz="2400" dirty="0" err="1">
                <a:ea typeface="+mn-lt"/>
                <a:cs typeface="+mn-lt"/>
              </a:rPr>
              <a:t>mario</a:t>
            </a:r>
            <a:r>
              <a:rPr lang="fr-FR" sz="2400" dirty="0">
                <a:ea typeface="+mn-lt"/>
                <a:cs typeface="+mn-lt"/>
              </a:rPr>
              <a:t> kart 8 </a:t>
            </a:r>
            <a:r>
              <a:rPr lang="fr-FR" sz="2400" dirty="0" err="1">
                <a:ea typeface="+mn-lt"/>
                <a:cs typeface="+mn-lt"/>
              </a:rPr>
              <a:t>deluxe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you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should</a:t>
            </a:r>
            <a:r>
              <a:rPr lang="fr-FR" sz="2400" dirty="0">
                <a:ea typeface="+mn-lt"/>
                <a:cs typeface="+mn-lt"/>
              </a:rPr>
              <a:t> not know </a:t>
            </a:r>
            <a:r>
              <a:rPr lang="fr-FR" sz="2400" dirty="0" err="1">
                <a:ea typeface="+mn-lt"/>
                <a:cs typeface="+mn-lt"/>
              </a:rPr>
              <a:t>that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there</a:t>
            </a:r>
            <a:r>
              <a:rPr lang="fr-FR" sz="2400" dirty="0">
                <a:ea typeface="+mn-lt"/>
                <a:cs typeface="+mn-lt"/>
              </a:rPr>
              <a:t> are </a:t>
            </a:r>
            <a:r>
              <a:rPr lang="fr-FR" sz="2400" dirty="0" err="1">
                <a:ea typeface="+mn-lt"/>
                <a:cs typeface="+mn-lt"/>
              </a:rPr>
              <a:t>shortcuts</a:t>
            </a:r>
            <a:r>
              <a:rPr lang="fr-FR" sz="2400" dirty="0">
                <a:ea typeface="+mn-lt"/>
                <a:cs typeface="+mn-lt"/>
              </a:rPr>
              <a:t> but yes </a:t>
            </a:r>
            <a:r>
              <a:rPr lang="fr-FR" sz="2400" dirty="0" err="1">
                <a:ea typeface="+mn-lt"/>
                <a:cs typeface="+mn-lt"/>
              </a:rPr>
              <a:t>there</a:t>
            </a:r>
            <a:r>
              <a:rPr lang="fr-FR" sz="2400" dirty="0">
                <a:ea typeface="+mn-lt"/>
                <a:cs typeface="+mn-lt"/>
              </a:rPr>
              <a:t> are </a:t>
            </a:r>
            <a:r>
              <a:rPr lang="fr-FR" sz="2400" dirty="0" err="1">
                <a:ea typeface="+mn-lt"/>
                <a:cs typeface="+mn-lt"/>
              </a:rPr>
              <a:t>shortcuts</a:t>
            </a:r>
            <a:r>
              <a:rPr lang="fr-FR" sz="2400" dirty="0">
                <a:ea typeface="+mn-lt"/>
                <a:cs typeface="+mn-lt"/>
              </a:rPr>
              <a:t> in </a:t>
            </a:r>
            <a:r>
              <a:rPr lang="fr-FR" sz="2400" dirty="0" err="1">
                <a:ea typeface="+mn-lt"/>
                <a:cs typeface="+mn-lt"/>
              </a:rPr>
              <a:t>mario</a:t>
            </a:r>
            <a:r>
              <a:rPr lang="fr-FR" sz="2400" dirty="0">
                <a:ea typeface="+mn-lt"/>
                <a:cs typeface="+mn-lt"/>
              </a:rPr>
              <a:t> kart but </a:t>
            </a:r>
            <a:r>
              <a:rPr lang="fr-FR" sz="2400" dirty="0" err="1">
                <a:ea typeface="+mn-lt"/>
                <a:cs typeface="+mn-lt"/>
              </a:rPr>
              <a:t>they</a:t>
            </a:r>
            <a:r>
              <a:rPr lang="fr-FR" sz="2400" dirty="0">
                <a:ea typeface="+mn-lt"/>
                <a:cs typeface="+mn-lt"/>
              </a:rPr>
              <a:t> are </a:t>
            </a:r>
            <a:r>
              <a:rPr lang="fr-FR" sz="2400" dirty="0" err="1">
                <a:ea typeface="+mn-lt"/>
                <a:cs typeface="+mn-lt"/>
              </a:rPr>
              <a:t>very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difficult</a:t>
            </a:r>
            <a:r>
              <a:rPr lang="fr-FR" sz="2400" dirty="0">
                <a:ea typeface="+mn-lt"/>
                <a:cs typeface="+mn-lt"/>
              </a:rPr>
              <a:t> to </a:t>
            </a:r>
            <a:r>
              <a:rPr lang="fr-FR" sz="2400" dirty="0" err="1">
                <a:ea typeface="+mn-lt"/>
                <a:cs typeface="+mn-lt"/>
              </a:rPr>
              <a:t>find</a:t>
            </a:r>
            <a:r>
              <a:rPr lang="fr-FR" sz="2400" dirty="0">
                <a:ea typeface="+mn-lt"/>
                <a:cs typeface="+mn-lt"/>
              </a:rPr>
              <a:t> and to </a:t>
            </a:r>
            <a:r>
              <a:rPr lang="fr-FR" sz="2400" dirty="0" err="1">
                <a:ea typeface="+mn-lt"/>
                <a:cs typeface="+mn-lt"/>
              </a:rPr>
              <a:t>access</a:t>
            </a:r>
            <a:r>
              <a:rPr lang="fr-FR" sz="24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5627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94561A7-C362-4949-9053-7285D4AC5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D7C2298-7CA5-4AC0-BDA7-BF5372EF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8" y="771293"/>
            <a:ext cx="4860474" cy="1131712"/>
          </a:xfrm>
        </p:spPr>
        <p:txBody>
          <a:bodyPr>
            <a:normAutofit/>
          </a:bodyPr>
          <a:lstStyle/>
          <a:p>
            <a:r>
              <a:rPr lang="fr-FR" dirty="0"/>
              <a:t>The traps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99937D-EA51-476E-A499-188B2DAA2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898" y="2286000"/>
            <a:ext cx="4808886" cy="3810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400" dirty="0">
                <a:ea typeface="+mn-lt"/>
                <a:cs typeface="+mn-lt"/>
              </a:rPr>
              <a:t>The trap in </a:t>
            </a:r>
            <a:r>
              <a:rPr lang="fr-FR" sz="2400" dirty="0" err="1">
                <a:ea typeface="+mn-lt"/>
                <a:cs typeface="+mn-lt"/>
              </a:rPr>
              <a:t>this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game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is</a:t>
            </a:r>
            <a:r>
              <a:rPr lang="fr-FR" sz="2400" dirty="0">
                <a:ea typeface="+mn-lt"/>
                <a:cs typeface="+mn-lt"/>
              </a:rPr>
              <a:t> the </a:t>
            </a:r>
            <a:r>
              <a:rPr lang="fr-FR" sz="2400" dirty="0" err="1">
                <a:ea typeface="+mn-lt"/>
                <a:cs typeface="+mn-lt"/>
              </a:rPr>
              <a:t>objects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because</a:t>
            </a:r>
            <a:r>
              <a:rPr lang="fr-FR" sz="2400" dirty="0">
                <a:ea typeface="+mn-lt"/>
                <a:cs typeface="+mn-lt"/>
              </a:rPr>
              <a:t> certain objets cause the </a:t>
            </a:r>
            <a:r>
              <a:rPr lang="fr-FR" sz="2400" dirty="0" err="1">
                <a:ea typeface="+mn-lt"/>
                <a:cs typeface="+mn-lt"/>
              </a:rPr>
              <a:t>loss</a:t>
            </a:r>
            <a:r>
              <a:rPr lang="fr-FR" sz="2400" dirty="0">
                <a:ea typeface="+mn-lt"/>
                <a:cs typeface="+mn-lt"/>
              </a:rPr>
              <a:t> of control of </a:t>
            </a:r>
            <a:r>
              <a:rPr lang="fr-FR" sz="2400" dirty="0" err="1">
                <a:ea typeface="+mn-lt"/>
                <a:cs typeface="+mn-lt"/>
              </a:rPr>
              <a:t>our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opponnent</a:t>
            </a:r>
            <a:r>
              <a:rPr lang="fr-FR" sz="2400" dirty="0">
                <a:ea typeface="+mn-lt"/>
                <a:cs typeface="+mn-lt"/>
              </a:rPr>
              <a:t> cars </a:t>
            </a:r>
            <a:r>
              <a:rPr lang="fr-FR" sz="2400" dirty="0" err="1">
                <a:ea typeface="+mn-lt"/>
                <a:cs typeface="+mn-lt"/>
              </a:rPr>
              <a:t>such</a:t>
            </a:r>
            <a:r>
              <a:rPr lang="fr-FR" sz="2400" dirty="0">
                <a:ea typeface="+mn-lt"/>
                <a:cs typeface="+mn-lt"/>
              </a:rPr>
              <a:t> as the </a:t>
            </a:r>
            <a:r>
              <a:rPr lang="fr-FR" sz="2400" dirty="0" err="1">
                <a:ea typeface="+mn-lt"/>
                <a:cs typeface="+mn-lt"/>
              </a:rPr>
              <a:t>banana,the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shell</a:t>
            </a:r>
            <a:r>
              <a:rPr lang="fr-FR" sz="2400" dirty="0">
                <a:ea typeface="+mn-lt"/>
                <a:cs typeface="+mn-lt"/>
              </a:rPr>
              <a:t> or the </a:t>
            </a:r>
            <a:r>
              <a:rPr lang="fr-FR" sz="2400" dirty="0" err="1">
                <a:ea typeface="+mn-lt"/>
                <a:cs typeface="+mn-lt"/>
              </a:rPr>
              <a:t>bombs</a:t>
            </a:r>
            <a:r>
              <a:rPr lang="fr-FR" sz="24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8440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955EB9D-47BF-4219-8795-B75A8F908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fr-FR" dirty="0" err="1"/>
              <a:t>My</a:t>
            </a:r>
            <a:r>
              <a:rPr lang="fr-FR" dirty="0"/>
              <a:t> opinion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B324B5-EFF3-4537-A3EE-82993E1F3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z="2000" dirty="0" err="1">
                <a:ea typeface="+mn-lt"/>
                <a:cs typeface="+mn-lt"/>
              </a:rPr>
              <a:t>My</a:t>
            </a:r>
            <a:r>
              <a:rPr lang="fr-FR" sz="2000" dirty="0">
                <a:ea typeface="+mn-lt"/>
                <a:cs typeface="+mn-lt"/>
              </a:rPr>
              <a:t> opinions about </a:t>
            </a:r>
            <a:r>
              <a:rPr lang="fr-FR" sz="2000" dirty="0" err="1">
                <a:ea typeface="+mn-lt"/>
                <a:cs typeface="+mn-lt"/>
              </a:rPr>
              <a:t>mario</a:t>
            </a:r>
            <a:r>
              <a:rPr lang="fr-FR" sz="2000" dirty="0">
                <a:ea typeface="+mn-lt"/>
                <a:cs typeface="+mn-lt"/>
              </a:rPr>
              <a:t> kart 8 </a:t>
            </a:r>
            <a:r>
              <a:rPr lang="fr-FR" sz="2000" dirty="0" err="1">
                <a:ea typeface="+mn-lt"/>
                <a:cs typeface="+mn-lt"/>
              </a:rPr>
              <a:t>deluxe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is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even</a:t>
            </a:r>
            <a:r>
              <a:rPr lang="fr-FR" sz="2000" dirty="0">
                <a:ea typeface="+mn-lt"/>
                <a:cs typeface="+mn-lt"/>
              </a:rPr>
              <a:t> if people </a:t>
            </a:r>
            <a:r>
              <a:rPr lang="fr-FR" sz="2000" dirty="0" err="1">
                <a:ea typeface="+mn-lt"/>
                <a:cs typeface="+mn-lt"/>
              </a:rPr>
              <a:t>think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that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mario</a:t>
            </a:r>
            <a:r>
              <a:rPr lang="fr-FR" sz="2000" dirty="0">
                <a:ea typeface="+mn-lt"/>
                <a:cs typeface="+mn-lt"/>
              </a:rPr>
              <a:t> kart </a:t>
            </a:r>
            <a:r>
              <a:rPr lang="fr-FR" sz="2000" dirty="0" err="1">
                <a:ea typeface="+mn-lt"/>
                <a:cs typeface="+mn-lt"/>
              </a:rPr>
              <a:t>is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only</a:t>
            </a:r>
            <a:r>
              <a:rPr lang="fr-FR" sz="2000" dirty="0">
                <a:ea typeface="+mn-lt"/>
                <a:cs typeface="+mn-lt"/>
              </a:rPr>
              <a:t> a </a:t>
            </a:r>
            <a:r>
              <a:rPr lang="fr-FR" sz="2000" dirty="0" err="1">
                <a:ea typeface="+mn-lt"/>
                <a:cs typeface="+mn-lt"/>
              </a:rPr>
              <a:t>game</a:t>
            </a:r>
            <a:r>
              <a:rPr lang="fr-FR" sz="2000" dirty="0">
                <a:ea typeface="+mn-lt"/>
                <a:cs typeface="+mn-lt"/>
              </a:rPr>
              <a:t> for </a:t>
            </a:r>
            <a:r>
              <a:rPr lang="fr-FR" sz="2000" dirty="0" err="1">
                <a:ea typeface="+mn-lt"/>
                <a:cs typeface="+mn-lt"/>
              </a:rPr>
              <a:t>kid.Me</a:t>
            </a:r>
            <a:r>
              <a:rPr lang="fr-FR" sz="2000" dirty="0">
                <a:ea typeface="+mn-lt"/>
                <a:cs typeface="+mn-lt"/>
              </a:rPr>
              <a:t> l </a:t>
            </a:r>
            <a:r>
              <a:rPr lang="fr-FR" sz="2000" dirty="0" err="1">
                <a:ea typeface="+mn-lt"/>
                <a:cs typeface="+mn-lt"/>
              </a:rPr>
              <a:t>think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that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this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game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is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really</a:t>
            </a:r>
            <a:r>
              <a:rPr lang="fr-FR" sz="2000" dirty="0">
                <a:ea typeface="+mn-lt"/>
                <a:cs typeface="+mn-lt"/>
              </a:rPr>
              <a:t> fun </a:t>
            </a:r>
            <a:r>
              <a:rPr lang="fr-FR" sz="2000" dirty="0" err="1">
                <a:ea typeface="+mn-lt"/>
                <a:cs typeface="+mn-lt"/>
              </a:rPr>
              <a:t>because</a:t>
            </a:r>
            <a:r>
              <a:rPr lang="fr-FR" sz="2000" dirty="0">
                <a:ea typeface="+mn-lt"/>
                <a:cs typeface="+mn-lt"/>
              </a:rPr>
              <a:t> l love racing </a:t>
            </a:r>
            <a:r>
              <a:rPr lang="fr-FR" sz="2000" dirty="0" err="1">
                <a:ea typeface="+mn-lt"/>
                <a:cs typeface="+mn-lt"/>
              </a:rPr>
              <a:t>games</a:t>
            </a:r>
            <a:r>
              <a:rPr lang="fr-FR" sz="2000" dirty="0">
                <a:ea typeface="+mn-lt"/>
                <a:cs typeface="+mn-lt"/>
              </a:rPr>
              <a:t> plus l can </a:t>
            </a:r>
            <a:r>
              <a:rPr lang="fr-FR" sz="2000" dirty="0" err="1">
                <a:ea typeface="+mn-lt"/>
                <a:cs typeface="+mn-lt"/>
              </a:rPr>
              <a:t>play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with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my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younger</a:t>
            </a:r>
            <a:r>
              <a:rPr lang="fr-FR" sz="2000" dirty="0">
                <a:ea typeface="+mn-lt"/>
                <a:cs typeface="+mn-lt"/>
              </a:rPr>
              <a:t> cousins </a:t>
            </a:r>
            <a:r>
              <a:rPr lang="fr-FR" sz="2000" dirty="0" err="1">
                <a:ea typeface="+mn-lt"/>
                <a:cs typeface="+mn-lt"/>
              </a:rPr>
              <a:t>beacause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there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is</a:t>
            </a:r>
            <a:r>
              <a:rPr lang="fr-FR" sz="2000" dirty="0">
                <a:ea typeface="+mn-lt"/>
                <a:cs typeface="+mn-lt"/>
              </a:rPr>
              <a:t> no violent content in </a:t>
            </a:r>
            <a:r>
              <a:rPr lang="fr-FR" sz="2000" dirty="0" err="1">
                <a:ea typeface="+mn-lt"/>
                <a:cs typeface="+mn-lt"/>
              </a:rPr>
              <a:t>this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game</a:t>
            </a:r>
            <a:r>
              <a:rPr lang="fr-FR" sz="2000" dirty="0">
                <a:ea typeface="+mn-lt"/>
                <a:cs typeface="+mn-lt"/>
              </a:rPr>
              <a:t> and </a:t>
            </a:r>
            <a:r>
              <a:rPr lang="fr-FR" sz="2000" dirty="0" err="1">
                <a:ea typeface="+mn-lt"/>
                <a:cs typeface="+mn-lt"/>
              </a:rPr>
              <a:t>because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their</a:t>
            </a:r>
            <a:r>
              <a:rPr lang="fr-FR" sz="2000" dirty="0">
                <a:ea typeface="+mn-lt"/>
                <a:cs typeface="+mn-lt"/>
              </a:rPr>
              <a:t> circuits are all </a:t>
            </a:r>
            <a:r>
              <a:rPr lang="fr-FR" sz="2000" dirty="0" err="1">
                <a:ea typeface="+mn-lt"/>
                <a:cs typeface="+mn-lt"/>
              </a:rPr>
              <a:t>colorfu</a:t>
            </a:r>
            <a:r>
              <a:rPr lang="fr-FR" sz="2000" dirty="0">
                <a:ea typeface="+mn-lt"/>
                <a:cs typeface="+mn-lt"/>
              </a:rPr>
              <a:t> and all </a:t>
            </a:r>
            <a:r>
              <a:rPr lang="fr-FR" sz="2000" dirty="0" err="1">
                <a:ea typeface="+mn-lt"/>
                <a:cs typeface="+mn-lt"/>
              </a:rPr>
              <a:t>different.That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was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my</a:t>
            </a:r>
            <a:r>
              <a:rPr lang="fr-FR" sz="2000" dirty="0">
                <a:ea typeface="+mn-lt"/>
                <a:cs typeface="+mn-lt"/>
              </a:rPr>
              <a:t> opinion about </a:t>
            </a:r>
            <a:r>
              <a:rPr lang="fr-FR" sz="2000" dirty="0" err="1">
                <a:ea typeface="+mn-lt"/>
                <a:cs typeface="+mn-lt"/>
              </a:rPr>
              <a:t>mario</a:t>
            </a:r>
            <a:r>
              <a:rPr lang="fr-FR" sz="2000" dirty="0">
                <a:ea typeface="+mn-lt"/>
                <a:cs typeface="+mn-lt"/>
              </a:rPr>
              <a:t> kart 8 </a:t>
            </a:r>
            <a:r>
              <a:rPr lang="fr-FR" sz="2000" dirty="0" err="1">
                <a:ea typeface="+mn-lt"/>
                <a:cs typeface="+mn-lt"/>
              </a:rPr>
              <a:t>deluxe</a:t>
            </a:r>
            <a:r>
              <a:rPr lang="fr-FR" sz="2000" dirty="0">
                <a:ea typeface="+mn-lt"/>
                <a:cs typeface="+mn-lt"/>
              </a:rPr>
              <a:t> l </a:t>
            </a:r>
            <a:r>
              <a:rPr lang="fr-FR" sz="2000" dirty="0" err="1">
                <a:ea typeface="+mn-lt"/>
                <a:cs typeface="+mn-lt"/>
              </a:rPr>
              <a:t>hope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everybody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appreciate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this</a:t>
            </a:r>
            <a:r>
              <a:rPr lang="fr-FR" sz="2000" dirty="0">
                <a:ea typeface="+mn-lt"/>
                <a:cs typeface="+mn-lt"/>
              </a:rPr>
              <a:t> and have a </a:t>
            </a:r>
            <a:r>
              <a:rPr lang="fr-FR" sz="2000" dirty="0" err="1">
                <a:ea typeface="+mn-lt"/>
                <a:cs typeface="+mn-lt"/>
              </a:rPr>
              <a:t>great</a:t>
            </a:r>
            <a:r>
              <a:rPr lang="fr-FR" sz="2000" dirty="0">
                <a:ea typeface="+mn-lt"/>
                <a:cs typeface="+mn-lt"/>
              </a:rPr>
              <a:t> </a:t>
            </a:r>
            <a:r>
              <a:rPr lang="fr-FR" sz="2000" dirty="0" err="1">
                <a:ea typeface="+mn-lt"/>
                <a:cs typeface="+mn-lt"/>
              </a:rPr>
              <a:t>day</a:t>
            </a:r>
            <a:r>
              <a:rPr lang="fr-FR" sz="20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8474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DD0D7C5-752D-404F-8B1F-569B4E439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fr-FR" dirty="0"/>
              <a:t>The goal of the </a:t>
            </a:r>
            <a:r>
              <a:rPr lang="fr-FR" dirty="0" err="1"/>
              <a:t>game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3BDC79-0A65-47B5-BA51-C733BA400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 dirty="0">
                <a:ea typeface="+mn-lt"/>
                <a:cs typeface="+mn-lt"/>
              </a:rPr>
              <a:t>The mission in </a:t>
            </a:r>
            <a:r>
              <a:rPr lang="fr-FR" sz="3200" dirty="0" err="1">
                <a:ea typeface="+mn-lt"/>
                <a:cs typeface="+mn-lt"/>
              </a:rPr>
              <a:t>this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game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is</a:t>
            </a:r>
            <a:r>
              <a:rPr lang="fr-FR" sz="3200" dirty="0">
                <a:ea typeface="+mn-lt"/>
                <a:cs typeface="+mn-lt"/>
              </a:rPr>
              <a:t> the catch rectangle for continue the music and l </a:t>
            </a:r>
            <a:r>
              <a:rPr lang="fr-FR" sz="3200" dirty="0" err="1">
                <a:ea typeface="+mn-lt"/>
                <a:cs typeface="+mn-lt"/>
              </a:rPr>
              <a:t>may</a:t>
            </a:r>
            <a:r>
              <a:rPr lang="fr-FR" sz="3200" dirty="0">
                <a:ea typeface="+mn-lt"/>
                <a:cs typeface="+mn-lt"/>
              </a:rPr>
              <a:t> up to </a:t>
            </a:r>
            <a:r>
              <a:rPr lang="fr-FR" sz="3200" dirty="0" err="1">
                <a:ea typeface="+mn-lt"/>
                <a:cs typeface="+mn-lt"/>
              </a:rPr>
              <a:t>three</a:t>
            </a:r>
            <a:r>
              <a:rPr lang="fr-FR" sz="3200" dirty="0">
                <a:ea typeface="+mn-lt"/>
                <a:cs typeface="+mn-lt"/>
              </a:rPr>
              <a:t> chance. </a:t>
            </a:r>
            <a:endParaRPr lang="fr-FR" sz="3200"/>
          </a:p>
        </p:txBody>
      </p:sp>
    </p:spTree>
    <p:extLst>
      <p:ext uri="{BB962C8B-B14F-4D97-AF65-F5344CB8AC3E}">
        <p14:creationId xmlns:p14="http://schemas.microsoft.com/office/powerpoint/2010/main" val="1312938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C39F19D-CD49-42D0-85B3-484AA71AF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fr-FR" dirty="0"/>
              <a:t>How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8077FC-76E8-4367-A661-734A2C4D7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 dirty="0">
                <a:ea typeface="+mn-lt"/>
                <a:cs typeface="+mn-lt"/>
              </a:rPr>
              <a:t>I </a:t>
            </a:r>
            <a:r>
              <a:rPr lang="fr-FR" sz="3200" dirty="0" err="1">
                <a:ea typeface="+mn-lt"/>
                <a:cs typeface="+mn-lt"/>
              </a:rPr>
              <a:t>might</a:t>
            </a:r>
            <a:r>
              <a:rPr lang="fr-FR" sz="3200" dirty="0">
                <a:ea typeface="+mn-lt"/>
                <a:cs typeface="+mn-lt"/>
              </a:rPr>
              <a:t> to change the music and the </a:t>
            </a:r>
            <a:r>
              <a:rPr lang="fr-FR" sz="3200" dirty="0" err="1">
                <a:ea typeface="+mn-lt"/>
                <a:cs typeface="+mn-lt"/>
              </a:rPr>
              <a:t>characters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with</a:t>
            </a:r>
            <a:r>
              <a:rPr lang="fr-FR" sz="3200" dirty="0">
                <a:ea typeface="+mn-lt"/>
                <a:cs typeface="+mn-lt"/>
              </a:rPr>
              <a:t> the money </a:t>
            </a:r>
            <a:r>
              <a:rPr lang="fr-FR" sz="3200" dirty="0" err="1">
                <a:ea typeface="+mn-lt"/>
                <a:cs typeface="+mn-lt"/>
              </a:rPr>
              <a:t>that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win</a:t>
            </a:r>
            <a:r>
              <a:rPr lang="fr-FR" sz="3200" dirty="0">
                <a:ea typeface="+mn-lt"/>
                <a:cs typeface="+mn-lt"/>
              </a:rPr>
              <a:t> by </a:t>
            </a:r>
            <a:r>
              <a:rPr lang="fr-FR" sz="3200" dirty="0" err="1">
                <a:ea typeface="+mn-lt"/>
                <a:cs typeface="+mn-lt"/>
              </a:rPr>
              <a:t>playing</a:t>
            </a:r>
            <a:r>
              <a:rPr lang="fr-FR" sz="32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7855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5EF1C6C-4DCF-444B-9CA4-823583D5E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fr-FR" dirty="0"/>
              <a:t>The </a:t>
            </a:r>
            <a:r>
              <a:rPr lang="fr-FR" dirty="0" err="1"/>
              <a:t>strategies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F71BE0-F70B-4E71-BA1E-EF74FB694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 dirty="0" err="1"/>
              <a:t>We</a:t>
            </a:r>
            <a:r>
              <a:rPr lang="fr-FR" sz="3200" dirty="0"/>
              <a:t> </a:t>
            </a:r>
            <a:r>
              <a:rPr lang="fr-FR" sz="3200" dirty="0" err="1"/>
              <a:t>don't</a:t>
            </a:r>
            <a:r>
              <a:rPr lang="fr-FR" sz="3200" dirty="0"/>
              <a:t> </a:t>
            </a:r>
            <a:r>
              <a:rPr lang="fr-FR" sz="3200" dirty="0" err="1"/>
              <a:t>need</a:t>
            </a:r>
            <a:r>
              <a:rPr lang="fr-FR" sz="3200" dirty="0"/>
              <a:t> </a:t>
            </a:r>
            <a:r>
              <a:rPr lang="fr-FR" sz="3200" dirty="0" err="1"/>
              <a:t>stategies</a:t>
            </a:r>
            <a:r>
              <a:rPr lang="fr-FR" sz="3200" dirty="0"/>
              <a:t> in </a:t>
            </a:r>
            <a:r>
              <a:rPr lang="fr-FR" sz="3200" dirty="0" err="1"/>
              <a:t>this</a:t>
            </a:r>
            <a:r>
              <a:rPr lang="fr-FR" sz="3200" dirty="0"/>
              <a:t> </a:t>
            </a:r>
            <a:r>
              <a:rPr lang="fr-FR" sz="3200" dirty="0" err="1"/>
              <a:t>game</a:t>
            </a:r>
            <a:r>
              <a:rPr lang="fr-FR" sz="3200" dirty="0"/>
              <a:t> </a:t>
            </a:r>
            <a:r>
              <a:rPr lang="fr-FR" sz="3200" dirty="0" err="1"/>
              <a:t>you</a:t>
            </a:r>
            <a:r>
              <a:rPr lang="fr-FR" sz="3200" dirty="0"/>
              <a:t> </a:t>
            </a:r>
            <a:r>
              <a:rPr lang="fr-FR" sz="3200" dirty="0" err="1"/>
              <a:t>just</a:t>
            </a:r>
            <a:r>
              <a:rPr lang="fr-FR" sz="3200" dirty="0"/>
              <a:t> have to </a:t>
            </a:r>
            <a:r>
              <a:rPr lang="fr-FR" sz="3200" dirty="0" err="1"/>
              <a:t>be</a:t>
            </a:r>
            <a:r>
              <a:rPr lang="fr-FR" sz="3200" dirty="0"/>
              <a:t> </a:t>
            </a:r>
            <a:r>
              <a:rPr lang="fr-FR" sz="3200" dirty="0" err="1"/>
              <a:t>concentred</a:t>
            </a:r>
            <a:r>
              <a:rPr lang="fr-F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9855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0DF73B-D9BA-4F58-B398-46B8BE68F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fr-FR" dirty="0"/>
              <a:t>The traps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8CB012-4EF6-4D1E-8C33-C083F3938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3600" dirty="0">
                <a:ea typeface="+mn-lt"/>
                <a:cs typeface="+mn-lt"/>
              </a:rPr>
              <a:t>The traps in </a:t>
            </a:r>
            <a:r>
              <a:rPr lang="fr-FR" sz="3600" dirty="0" err="1">
                <a:ea typeface="+mn-lt"/>
                <a:cs typeface="+mn-lt"/>
              </a:rPr>
              <a:t>this</a:t>
            </a:r>
            <a:r>
              <a:rPr lang="fr-FR" sz="3600" dirty="0">
                <a:ea typeface="+mn-lt"/>
                <a:cs typeface="+mn-lt"/>
              </a:rPr>
              <a:t> </a:t>
            </a:r>
            <a:r>
              <a:rPr lang="fr-FR" sz="3600" dirty="0" err="1">
                <a:ea typeface="+mn-lt"/>
                <a:cs typeface="+mn-lt"/>
              </a:rPr>
              <a:t>game</a:t>
            </a:r>
            <a:r>
              <a:rPr lang="fr-FR" sz="3600" dirty="0">
                <a:ea typeface="+mn-lt"/>
                <a:cs typeface="+mn-lt"/>
              </a:rPr>
              <a:t> </a:t>
            </a:r>
            <a:r>
              <a:rPr lang="fr-FR" sz="3600" dirty="0" err="1">
                <a:ea typeface="+mn-lt"/>
                <a:cs typeface="+mn-lt"/>
              </a:rPr>
              <a:t>is</a:t>
            </a:r>
            <a:r>
              <a:rPr lang="fr-FR" sz="3600" dirty="0">
                <a:ea typeface="+mn-lt"/>
                <a:cs typeface="+mn-lt"/>
              </a:rPr>
              <a:t> </a:t>
            </a:r>
            <a:r>
              <a:rPr lang="fr-FR" sz="3600" dirty="0" err="1">
                <a:ea typeface="+mn-lt"/>
                <a:cs typeface="+mn-lt"/>
              </a:rPr>
              <a:t>going</a:t>
            </a:r>
            <a:r>
              <a:rPr lang="fr-FR" sz="3600" dirty="0">
                <a:ea typeface="+mn-lt"/>
                <a:cs typeface="+mn-lt"/>
              </a:rPr>
              <a:t> fast and fast </a:t>
            </a:r>
            <a:r>
              <a:rPr lang="fr-FR" sz="3600" dirty="0" err="1">
                <a:ea typeface="+mn-lt"/>
                <a:cs typeface="+mn-lt"/>
              </a:rPr>
              <a:t>so</a:t>
            </a:r>
            <a:r>
              <a:rPr lang="fr-FR" sz="3600" dirty="0">
                <a:ea typeface="+mn-lt"/>
                <a:cs typeface="+mn-lt"/>
              </a:rPr>
              <a:t> </a:t>
            </a:r>
            <a:r>
              <a:rPr lang="fr-FR" sz="3600" dirty="0" err="1">
                <a:ea typeface="+mn-lt"/>
                <a:cs typeface="+mn-lt"/>
              </a:rPr>
              <a:t>there’s</a:t>
            </a:r>
            <a:r>
              <a:rPr lang="fr-FR" sz="3600" dirty="0">
                <a:ea typeface="+mn-lt"/>
                <a:cs typeface="+mn-lt"/>
              </a:rPr>
              <a:t> lot more chance of </a:t>
            </a:r>
            <a:r>
              <a:rPr lang="fr-FR" sz="3600" dirty="0" err="1">
                <a:ea typeface="+mn-lt"/>
                <a:cs typeface="+mn-lt"/>
              </a:rPr>
              <a:t>losing</a:t>
            </a:r>
            <a:r>
              <a:rPr lang="fr-FR" sz="36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7962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15E6224-29A0-4C07-B250-E73D596AD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fr-FR" dirty="0" err="1"/>
              <a:t>My</a:t>
            </a:r>
            <a:r>
              <a:rPr lang="fr-FR" dirty="0"/>
              <a:t> opinion </a:t>
            </a:r>
            <a:endParaRPr lang="fr-FR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264A1C-7235-493F-92A2-130ECF37F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10388622" cy="335962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z="3200" dirty="0" err="1">
                <a:ea typeface="+mn-lt"/>
                <a:cs typeface="+mn-lt"/>
              </a:rPr>
              <a:t>My</a:t>
            </a:r>
            <a:r>
              <a:rPr lang="fr-FR" sz="3200" dirty="0">
                <a:ea typeface="+mn-lt"/>
                <a:cs typeface="+mn-lt"/>
              </a:rPr>
              <a:t> opinion in the </a:t>
            </a:r>
            <a:r>
              <a:rPr lang="fr-FR" sz="3200" dirty="0" err="1">
                <a:ea typeface="+mn-lt"/>
                <a:cs typeface="+mn-lt"/>
              </a:rPr>
              <a:t>game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is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that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we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should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get</a:t>
            </a:r>
            <a:r>
              <a:rPr lang="fr-FR" sz="3200" dirty="0">
                <a:ea typeface="+mn-lt"/>
                <a:cs typeface="+mn-lt"/>
              </a:rPr>
              <a:t> more musc and </a:t>
            </a:r>
            <a:r>
              <a:rPr lang="fr-FR" sz="3200" dirty="0" err="1">
                <a:ea typeface="+mn-lt"/>
                <a:cs typeface="+mn-lt"/>
              </a:rPr>
              <a:t>characters</a:t>
            </a:r>
            <a:r>
              <a:rPr lang="fr-FR" sz="3200" dirty="0">
                <a:ea typeface="+mn-lt"/>
                <a:cs typeface="+mn-lt"/>
              </a:rPr>
              <a:t>. I </a:t>
            </a:r>
            <a:r>
              <a:rPr lang="fr-FR" sz="3200" dirty="0" err="1">
                <a:ea typeface="+mn-lt"/>
                <a:cs typeface="+mn-lt"/>
              </a:rPr>
              <a:t>think</a:t>
            </a:r>
            <a:r>
              <a:rPr lang="fr-FR" sz="3200" dirty="0">
                <a:ea typeface="+mn-lt"/>
                <a:cs typeface="+mn-lt"/>
              </a:rPr>
              <a:t> the </a:t>
            </a:r>
            <a:r>
              <a:rPr lang="fr-FR" sz="3200" dirty="0" err="1">
                <a:ea typeface="+mn-lt"/>
                <a:cs typeface="+mn-lt"/>
              </a:rPr>
              <a:t>game</a:t>
            </a:r>
            <a:r>
              <a:rPr lang="fr-FR" sz="3200" dirty="0">
                <a:ea typeface="+mn-lt"/>
                <a:cs typeface="+mn-lt"/>
              </a:rPr>
              <a:t> has not </a:t>
            </a:r>
            <a:r>
              <a:rPr lang="fr-FR" sz="3200" dirty="0" err="1">
                <a:ea typeface="+mn-lt"/>
                <a:cs typeface="+mn-lt"/>
              </a:rPr>
              <a:t>enought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posibilities</a:t>
            </a:r>
            <a:r>
              <a:rPr lang="fr-FR" sz="3200" dirty="0">
                <a:ea typeface="+mn-lt"/>
                <a:cs typeface="+mn-lt"/>
              </a:rPr>
              <a:t>. </a:t>
            </a:r>
            <a:r>
              <a:rPr lang="fr-FR" sz="3200" dirty="0" err="1">
                <a:ea typeface="+mn-lt"/>
                <a:cs typeface="+mn-lt"/>
              </a:rPr>
              <a:t>According</a:t>
            </a:r>
            <a:r>
              <a:rPr lang="fr-FR" sz="3200" dirty="0">
                <a:ea typeface="+mn-lt"/>
                <a:cs typeface="+mn-lt"/>
              </a:rPr>
              <a:t> to me, </a:t>
            </a:r>
            <a:r>
              <a:rPr lang="fr-FR" sz="3200" dirty="0" err="1">
                <a:ea typeface="+mn-lt"/>
                <a:cs typeface="+mn-lt"/>
              </a:rPr>
              <a:t>he</a:t>
            </a:r>
            <a:r>
              <a:rPr lang="fr-FR" sz="3200" dirty="0">
                <a:ea typeface="+mn-lt"/>
                <a:cs typeface="+mn-lt"/>
              </a:rPr>
              <a:t> must </a:t>
            </a:r>
            <a:r>
              <a:rPr lang="fr-FR" sz="3200" dirty="0" err="1">
                <a:ea typeface="+mn-lt"/>
                <a:cs typeface="+mn-lt"/>
              </a:rPr>
              <a:t>get</a:t>
            </a:r>
            <a:r>
              <a:rPr lang="fr-FR" sz="3200" dirty="0">
                <a:ea typeface="+mn-lt"/>
                <a:cs typeface="+mn-lt"/>
              </a:rPr>
              <a:t> the music </a:t>
            </a:r>
            <a:r>
              <a:rPr lang="fr-FR" sz="3200" dirty="0" err="1">
                <a:ea typeface="+mn-lt"/>
                <a:cs typeface="+mn-lt"/>
              </a:rPr>
              <a:t>with</a:t>
            </a:r>
            <a:r>
              <a:rPr lang="fr-FR" sz="3200" dirty="0">
                <a:ea typeface="+mn-lt"/>
                <a:cs typeface="+mn-lt"/>
              </a:rPr>
              <a:t> the </a:t>
            </a:r>
            <a:r>
              <a:rPr lang="fr-FR" sz="3200" dirty="0" err="1">
                <a:ea typeface="+mn-lt"/>
                <a:cs typeface="+mn-lt"/>
              </a:rPr>
              <a:t>words</a:t>
            </a:r>
            <a:r>
              <a:rPr lang="fr-FR" sz="3200" dirty="0">
                <a:ea typeface="+mn-lt"/>
                <a:cs typeface="+mn-lt"/>
              </a:rPr>
              <a:t> and </a:t>
            </a:r>
            <a:r>
              <a:rPr lang="fr-FR" sz="3200" dirty="0" err="1">
                <a:ea typeface="+mn-lt"/>
                <a:cs typeface="+mn-lt"/>
              </a:rPr>
              <a:t>less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repeat</a:t>
            </a:r>
            <a:r>
              <a:rPr lang="fr-FR" sz="3200" dirty="0">
                <a:ea typeface="+mn-lt"/>
                <a:cs typeface="+mn-lt"/>
              </a:rPr>
              <a:t>. </a:t>
            </a:r>
            <a:r>
              <a:rPr lang="fr-FR" sz="3200" dirty="0" err="1">
                <a:ea typeface="+mn-lt"/>
                <a:cs typeface="+mn-lt"/>
              </a:rPr>
              <a:t>What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suprised</a:t>
            </a:r>
            <a:r>
              <a:rPr lang="fr-FR" sz="3200" dirty="0">
                <a:ea typeface="+mn-lt"/>
                <a:cs typeface="+mn-lt"/>
              </a:rPr>
              <a:t> me </a:t>
            </a:r>
            <a:r>
              <a:rPr lang="fr-FR" sz="3200" dirty="0" err="1">
                <a:ea typeface="+mn-lt"/>
                <a:cs typeface="+mn-lt"/>
              </a:rPr>
              <a:t>is</a:t>
            </a:r>
            <a:r>
              <a:rPr lang="fr-FR" sz="3200" dirty="0">
                <a:ea typeface="+mn-lt"/>
                <a:cs typeface="+mn-lt"/>
              </a:rPr>
              <a:t> how the music </a:t>
            </a:r>
            <a:r>
              <a:rPr lang="fr-FR" sz="3200" dirty="0" err="1">
                <a:ea typeface="+mn-lt"/>
                <a:cs typeface="+mn-lt"/>
              </a:rPr>
              <a:t>between</a:t>
            </a:r>
            <a:r>
              <a:rPr lang="fr-FR" sz="3200" dirty="0">
                <a:ea typeface="+mn-lt"/>
                <a:cs typeface="+mn-lt"/>
              </a:rPr>
              <a:t> the </a:t>
            </a:r>
            <a:r>
              <a:rPr lang="fr-FR" sz="3200" dirty="0" err="1">
                <a:ea typeface="+mn-lt"/>
                <a:cs typeface="+mn-lt"/>
              </a:rPr>
              <a:t>head</a:t>
            </a:r>
            <a:r>
              <a:rPr lang="fr-FR" sz="3200" dirty="0">
                <a:ea typeface="+mn-lt"/>
                <a:cs typeface="+mn-lt"/>
              </a:rPr>
              <a:t>. I </a:t>
            </a:r>
            <a:r>
              <a:rPr lang="fr-FR" sz="3200" dirty="0" err="1">
                <a:ea typeface="+mn-lt"/>
                <a:cs typeface="+mn-lt"/>
              </a:rPr>
              <a:t>don’t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think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what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could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speak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this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game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is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extraordinary</a:t>
            </a:r>
            <a:r>
              <a:rPr lang="fr-FR" sz="32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7569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7C207D-EB60-4995-8CAB-7F9B2E968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a </a:t>
            </a:r>
            <a:r>
              <a:rPr lang="fr-FR" dirty="0" err="1"/>
              <a:t>listen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732E31-E264-4E11-B19A-1B25CA47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 dirty="0" err="1">
                <a:ea typeface="+mn-lt"/>
                <a:cs typeface="+mn-lt"/>
              </a:rPr>
              <a:t>Now</a:t>
            </a:r>
            <a:r>
              <a:rPr lang="fr-FR" sz="3200" dirty="0">
                <a:ea typeface="+mn-lt"/>
                <a:cs typeface="+mn-lt"/>
              </a:rPr>
              <a:t>, i have to </a:t>
            </a:r>
            <a:r>
              <a:rPr lang="fr-FR" sz="3200" dirty="0" err="1">
                <a:ea typeface="+mn-lt"/>
                <a:cs typeface="+mn-lt"/>
              </a:rPr>
              <a:t>leave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with</a:t>
            </a:r>
            <a:r>
              <a:rPr lang="fr-FR" sz="3200" dirty="0">
                <a:ea typeface="+mn-lt"/>
                <a:cs typeface="+mn-lt"/>
              </a:rPr>
              <a:t> </a:t>
            </a:r>
            <a:r>
              <a:rPr lang="fr-FR" sz="3200" dirty="0" err="1">
                <a:ea typeface="+mn-lt"/>
                <a:cs typeface="+mn-lt"/>
              </a:rPr>
              <a:t>alexia</a:t>
            </a:r>
            <a:endParaRPr lang="fr-FR" sz="3200" dirty="0" err="1"/>
          </a:p>
        </p:txBody>
      </p:sp>
    </p:spTree>
    <p:extLst>
      <p:ext uri="{BB962C8B-B14F-4D97-AF65-F5344CB8AC3E}">
        <p14:creationId xmlns:p14="http://schemas.microsoft.com/office/powerpoint/2010/main" val="1841201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EED5540-64E5-4258-ABA4-753F07B7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898FA35-B55D-44B7-9A7D-57C57A4A6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1524000"/>
            <a:ext cx="9144000" cy="381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re 25">
            <a:extLst>
              <a:ext uri="{FF2B5EF4-FFF2-40B4-BE49-F238E27FC236}">
                <a16:creationId xmlns:a16="http://schemas.microsoft.com/office/drawing/2014/main" id="{696F5D22-D0B3-4F1A-A0BD-1C48D1D6E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2320213"/>
            <a:ext cx="6095999" cy="13174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My video game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0422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9EE98CF-4F46-465C-94C8-BA11E1501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2423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7DD8518-4289-43CE-9E36-8E7E0D7DD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4E8C29E-5C6C-42E7-82E1-E57C6EB0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345058"/>
            <a:ext cx="5008696" cy="1083495"/>
          </a:xfrm>
        </p:spPr>
        <p:txBody>
          <a:bodyPr>
            <a:normAutofit fontScale="90000"/>
          </a:bodyPr>
          <a:lstStyle/>
          <a:p>
            <a:r>
              <a:rPr lang="fr-FR" dirty="0"/>
              <a:t>The goal of the </a:t>
            </a:r>
            <a:r>
              <a:rPr lang="fr-FR" dirty="0" err="1"/>
              <a:t>game</a:t>
            </a:r>
            <a:r>
              <a:rPr lang="fr-FR" dirty="0"/>
              <a:t> and how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work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3BA86C-2A66-4E56-A6FB-F69D1192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698" y="1670227"/>
            <a:ext cx="4505538" cy="402320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z="2400" dirty="0">
                <a:ea typeface="+mn-lt"/>
                <a:cs typeface="+mn-lt"/>
              </a:rPr>
              <a:t>The goal of </a:t>
            </a:r>
            <a:r>
              <a:rPr lang="fr-FR" sz="2400" dirty="0" err="1">
                <a:ea typeface="+mn-lt"/>
                <a:cs typeface="+mn-lt"/>
              </a:rPr>
              <a:t>this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game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is</a:t>
            </a:r>
            <a:r>
              <a:rPr lang="fr-FR" sz="2400" dirty="0">
                <a:ea typeface="+mn-lt"/>
                <a:cs typeface="+mn-lt"/>
              </a:rPr>
              <a:t> to </a:t>
            </a:r>
            <a:r>
              <a:rPr lang="fr-FR" sz="2400" dirty="0" err="1">
                <a:ea typeface="+mn-lt"/>
                <a:cs typeface="+mn-lt"/>
              </a:rPr>
              <a:t>win</a:t>
            </a:r>
            <a:r>
              <a:rPr lang="fr-FR" sz="2400" dirty="0">
                <a:ea typeface="+mn-lt"/>
                <a:cs typeface="+mn-lt"/>
              </a:rPr>
              <a:t> all the race and to </a:t>
            </a:r>
            <a:r>
              <a:rPr lang="fr-FR" sz="2400" dirty="0" err="1">
                <a:ea typeface="+mn-lt"/>
                <a:cs typeface="+mn-lt"/>
              </a:rPr>
              <a:t>be</a:t>
            </a:r>
            <a:r>
              <a:rPr lang="fr-FR" sz="2400" dirty="0">
                <a:ea typeface="+mn-lt"/>
                <a:cs typeface="+mn-lt"/>
              </a:rPr>
              <a:t> the winner.</a:t>
            </a:r>
            <a:endParaRPr lang="fr-FR" sz="2400" dirty="0"/>
          </a:p>
          <a:p>
            <a:r>
              <a:rPr lang="fr-FR" sz="2400" dirty="0">
                <a:ea typeface="+mn-lt"/>
                <a:cs typeface="+mn-lt"/>
              </a:rPr>
              <a:t>In </a:t>
            </a:r>
            <a:r>
              <a:rPr lang="fr-FR" sz="2400" dirty="0" err="1">
                <a:ea typeface="+mn-lt"/>
                <a:cs typeface="+mn-lt"/>
              </a:rPr>
              <a:t>fact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you</a:t>
            </a:r>
            <a:r>
              <a:rPr lang="fr-FR" sz="2400" dirty="0">
                <a:ea typeface="+mn-lt"/>
                <a:cs typeface="+mn-lt"/>
              </a:rPr>
              <a:t> have to </a:t>
            </a:r>
            <a:r>
              <a:rPr lang="fr-FR" sz="2400" dirty="0" err="1">
                <a:ea typeface="+mn-lt"/>
                <a:cs typeface="+mn-lt"/>
              </a:rPr>
              <a:t>win</a:t>
            </a:r>
            <a:r>
              <a:rPr lang="fr-FR" sz="2400" dirty="0">
                <a:ea typeface="+mn-lt"/>
                <a:cs typeface="+mn-lt"/>
              </a:rPr>
              <a:t> races </a:t>
            </a:r>
            <a:r>
              <a:rPr lang="fr-FR" sz="2400" dirty="0" err="1">
                <a:ea typeface="+mn-lt"/>
                <a:cs typeface="+mn-lt"/>
              </a:rPr>
              <a:t>bt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throwing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objects</a:t>
            </a:r>
            <a:r>
              <a:rPr lang="fr-FR" sz="2400" dirty="0">
                <a:ea typeface="+mn-lt"/>
                <a:cs typeface="+mn-lt"/>
              </a:rPr>
              <a:t> at </a:t>
            </a:r>
            <a:r>
              <a:rPr lang="fr-FR" sz="2400" dirty="0" err="1">
                <a:ea typeface="+mn-lt"/>
                <a:cs typeface="+mn-lt"/>
              </a:rPr>
              <a:t>other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players</a:t>
            </a:r>
            <a:r>
              <a:rPr lang="fr-FR" sz="2400" dirty="0">
                <a:ea typeface="+mn-lt"/>
                <a:cs typeface="+mn-lt"/>
              </a:rPr>
              <a:t> to </a:t>
            </a:r>
            <a:r>
              <a:rPr lang="fr-FR" sz="2400" dirty="0" err="1">
                <a:ea typeface="+mn-lt"/>
                <a:cs typeface="+mn-lt"/>
              </a:rPr>
              <a:t>make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them</a:t>
            </a:r>
            <a:r>
              <a:rPr lang="fr-FR" sz="2400" dirty="0">
                <a:ea typeface="+mn-lt"/>
                <a:cs typeface="+mn-lt"/>
              </a:rPr>
              <a:t> lose control of </a:t>
            </a:r>
            <a:r>
              <a:rPr lang="fr-FR" sz="2400" dirty="0" err="1">
                <a:ea typeface="+mn-lt"/>
                <a:cs typeface="+mn-lt"/>
              </a:rPr>
              <a:t>their</a:t>
            </a:r>
            <a:r>
              <a:rPr lang="fr-FR" sz="2400" dirty="0">
                <a:ea typeface="+mn-lt"/>
                <a:cs typeface="+mn-lt"/>
              </a:rPr>
              <a:t> car for a few seconds to </a:t>
            </a:r>
            <a:r>
              <a:rPr lang="fr-FR" sz="2400" dirty="0" err="1">
                <a:ea typeface="+mn-lt"/>
                <a:cs typeface="+mn-lt"/>
              </a:rPr>
              <a:t>get</a:t>
            </a:r>
            <a:r>
              <a:rPr lang="fr-FR" sz="2400" dirty="0">
                <a:ea typeface="+mn-lt"/>
                <a:cs typeface="+mn-lt"/>
              </a:rPr>
              <a:t> </a:t>
            </a:r>
            <a:r>
              <a:rPr lang="fr-FR" sz="2400" dirty="0" err="1">
                <a:ea typeface="+mn-lt"/>
                <a:cs typeface="+mn-lt"/>
              </a:rPr>
              <a:t>ahead</a:t>
            </a:r>
            <a:r>
              <a:rPr lang="fr-FR" sz="2400" dirty="0">
                <a:ea typeface="+mn-lt"/>
                <a:cs typeface="+mn-lt"/>
              </a:rPr>
              <a:t> of </a:t>
            </a:r>
            <a:r>
              <a:rPr lang="fr-FR" sz="2400" dirty="0" err="1">
                <a:ea typeface="+mn-lt"/>
                <a:cs typeface="+mn-lt"/>
              </a:rPr>
              <a:t>other</a:t>
            </a:r>
            <a:r>
              <a:rPr lang="fr-FR" sz="2400" dirty="0">
                <a:ea typeface="+mn-lt"/>
                <a:cs typeface="+mn-lt"/>
              </a:rPr>
              <a:t> to </a:t>
            </a:r>
            <a:r>
              <a:rPr lang="fr-FR" sz="2400" dirty="0" err="1">
                <a:ea typeface="+mn-lt"/>
                <a:cs typeface="+mn-lt"/>
              </a:rPr>
              <a:t>win</a:t>
            </a:r>
            <a:r>
              <a:rPr lang="fr-FR" sz="2400" dirty="0">
                <a:ea typeface="+mn-lt"/>
                <a:cs typeface="+mn-lt"/>
              </a:rPr>
              <a:t> the race.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36746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ortalVTI">
  <a:themeElements>
    <a:clrScheme name="Earth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613</Words>
  <Application>Microsoft Office PowerPoint</Application>
  <PresentationFormat>Grand écran</PresentationFormat>
  <Paragraphs>24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 Light</vt:lpstr>
      <vt:lpstr>Trade Gothic Next Cond</vt:lpstr>
      <vt:lpstr>Trade Gothic Next Light</vt:lpstr>
      <vt:lpstr>PortalVTI</vt:lpstr>
      <vt:lpstr>My video game</vt:lpstr>
      <vt:lpstr>The goal of the game</vt:lpstr>
      <vt:lpstr>How is work?</vt:lpstr>
      <vt:lpstr>The strategies</vt:lpstr>
      <vt:lpstr>The traps</vt:lpstr>
      <vt:lpstr>My opinion </vt:lpstr>
      <vt:lpstr>Thank you for a listen</vt:lpstr>
      <vt:lpstr>My video game</vt:lpstr>
      <vt:lpstr>The goal of the game and how is work</vt:lpstr>
      <vt:lpstr>The strategies</vt:lpstr>
      <vt:lpstr>The traps</vt:lpstr>
      <vt:lpstr>My opinion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CSBE</cp:lastModifiedBy>
  <cp:revision>188</cp:revision>
  <dcterms:created xsi:type="dcterms:W3CDTF">2021-10-01T17:48:32Z</dcterms:created>
  <dcterms:modified xsi:type="dcterms:W3CDTF">2022-03-24T18:25:30Z</dcterms:modified>
</cp:coreProperties>
</file>