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309BF-2080-4FC2-8E02-72494D785638}" v="693" dt="2021-11-24T14:56:31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2022-01-25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cs typeface="Calibri Light"/>
              </a:rPr>
              <a:t>ITSS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Fait par Alexia </a:t>
            </a:r>
            <a:r>
              <a:rPr lang="fr-CA" dirty="0" err="1">
                <a:cs typeface="Calibri"/>
              </a:rPr>
              <a:t>Alj</a:t>
            </a:r>
            <a:endParaRPr lang="fr-CA" dirty="0" err="1"/>
          </a:p>
        </p:txBody>
      </p: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1700" dirty="0">
                <a:cs typeface="Calibri"/>
              </a:rPr>
              <a:t>Nom de l'infection: Syphilis</a:t>
            </a:r>
          </a:p>
          <a:p>
            <a:r>
              <a:rPr lang="fr-CA" sz="1700" dirty="0">
                <a:cs typeface="Calibri"/>
              </a:rPr>
              <a:t>Autre nom: </a:t>
            </a:r>
            <a:r>
              <a:rPr lang="fr-CA" sz="1700" dirty="0" err="1">
                <a:cs typeface="Calibri"/>
              </a:rPr>
              <a:t>treponema</a:t>
            </a:r>
          </a:p>
          <a:p>
            <a:r>
              <a:rPr lang="fr-CA" sz="1700" dirty="0">
                <a:cs typeface="Calibri"/>
              </a:rPr>
              <a:t>Nom scientifique:</a:t>
            </a:r>
            <a:r>
              <a:rPr lang="fr-CA" sz="1700" dirty="0">
                <a:ea typeface="+mn-lt"/>
                <a:cs typeface="+mn-lt"/>
              </a:rPr>
              <a:t> </a:t>
            </a:r>
            <a:r>
              <a:rPr lang="fr-CA" sz="1700" dirty="0" err="1">
                <a:ea typeface="+mn-lt"/>
                <a:cs typeface="+mn-lt"/>
              </a:rPr>
              <a:t>treponemaa</a:t>
            </a:r>
            <a:r>
              <a:rPr lang="fr-CA" sz="1700" dirty="0">
                <a:ea typeface="+mn-lt"/>
                <a:cs typeface="+mn-lt"/>
              </a:rPr>
              <a:t> pallidum</a:t>
            </a:r>
          </a:p>
          <a:p>
            <a:endParaRPr lang="fr-CA" sz="1700">
              <a:cs typeface="Calibri"/>
            </a:endParaRPr>
          </a:p>
          <a:p>
            <a:endParaRPr lang="fr-CA" sz="1700">
              <a:cs typeface="Calibri"/>
            </a:endParaRPr>
          </a:p>
          <a:p>
            <a:endParaRPr lang="fr-CA" sz="1700">
              <a:cs typeface="Calibri"/>
            </a:endParaRPr>
          </a:p>
          <a:p>
            <a:r>
              <a:rPr lang="fr-CA" sz="1700" dirty="0">
                <a:cs typeface="Calibri"/>
              </a:rPr>
              <a:t>Mode de transmission: relations sexuelles</a:t>
            </a:r>
          </a:p>
          <a:p>
            <a:r>
              <a:rPr lang="fr-CA" sz="1700" dirty="0">
                <a:cs typeface="Calibri"/>
              </a:rPr>
              <a:t>Classification: règne de monères</a:t>
            </a:r>
          </a:p>
          <a:p>
            <a:r>
              <a:rPr lang="fr-CA" sz="1700" dirty="0">
                <a:cs typeface="Calibri"/>
              </a:rPr>
              <a:t>Traitement: antibiotique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1727111C-D095-4FD8-813C-EEA3C6493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1425949"/>
            <a:ext cx="6019331" cy="40028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877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1900">
                <a:cs typeface="Calibri"/>
              </a:rPr>
              <a:t>Nom de l'infection: Morphion</a:t>
            </a:r>
          </a:p>
          <a:p>
            <a:r>
              <a:rPr lang="fr-CA" sz="1900">
                <a:cs typeface="Calibri"/>
              </a:rPr>
              <a:t>Autre nom: poux de pubis</a:t>
            </a:r>
          </a:p>
          <a:p>
            <a:r>
              <a:rPr lang="fr-CA" sz="1900">
                <a:cs typeface="Calibri"/>
              </a:rPr>
              <a:t>Nom scientifique: Phtirus pubis</a:t>
            </a:r>
          </a:p>
          <a:p>
            <a:endParaRPr lang="fr-CA" sz="1900">
              <a:cs typeface="Calibri"/>
            </a:endParaRPr>
          </a:p>
          <a:p>
            <a:endParaRPr lang="fr-CA" sz="1900">
              <a:cs typeface="Calibri"/>
            </a:endParaRPr>
          </a:p>
          <a:p>
            <a:r>
              <a:rPr lang="fr-CA" sz="1900">
                <a:cs typeface="Calibri"/>
              </a:rPr>
              <a:t>Mode de transmission: relations sexuelles</a:t>
            </a:r>
          </a:p>
          <a:p>
            <a:r>
              <a:rPr lang="fr-CA" sz="1900">
                <a:cs typeface="Calibri"/>
              </a:rPr>
              <a:t>Classification: règne animal(Arthropode)</a:t>
            </a:r>
          </a:p>
          <a:p>
            <a:r>
              <a:rPr lang="fr-CA" sz="1900">
                <a:cs typeface="Calibri"/>
              </a:rPr>
              <a:t>Traitement: Shampoings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65BC4AD5-32F4-4EA8-A51F-ECE11355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18425"/>
            <a:ext cx="6019331" cy="40179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5876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000">
                <a:cs typeface="Calibri"/>
              </a:rPr>
              <a:t>Nom de l'infection: vph</a:t>
            </a:r>
          </a:p>
          <a:p>
            <a:r>
              <a:rPr lang="fr-CA" sz="2000">
                <a:cs typeface="Calibri"/>
              </a:rPr>
              <a:t>Autre nom:  virus du papillon humain</a:t>
            </a:r>
          </a:p>
          <a:p>
            <a:r>
              <a:rPr lang="fr-CA" sz="2000">
                <a:cs typeface="Calibri"/>
              </a:rPr>
              <a:t>Nom scientifique: vph</a:t>
            </a:r>
          </a:p>
          <a:p>
            <a:endParaRPr lang="fr-CA" sz="2000">
              <a:cs typeface="Calibri"/>
            </a:endParaRPr>
          </a:p>
          <a:p>
            <a:endParaRPr lang="fr-CA" sz="2000">
              <a:cs typeface="Calibri"/>
            </a:endParaRPr>
          </a:p>
          <a:p>
            <a:r>
              <a:rPr lang="fr-CA" sz="2000">
                <a:cs typeface="Calibri"/>
              </a:rPr>
              <a:t>Mode de transmission: relations sexuelles</a:t>
            </a:r>
          </a:p>
          <a:p>
            <a:r>
              <a:rPr lang="fr-CA" sz="2000">
                <a:cs typeface="Calibri"/>
              </a:rPr>
              <a:t>Classification: virus</a:t>
            </a:r>
          </a:p>
          <a:p>
            <a:r>
              <a:rPr lang="fr-CA" sz="2000">
                <a:cs typeface="Calibri"/>
              </a:rPr>
              <a:t>Traitement: azote et lazer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E3E5CA51-58AC-44D4-994A-F42CC9DD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30207"/>
            <a:ext cx="6019331" cy="43943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207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CA" sz="2000" dirty="0">
                <a:cs typeface="Calibri"/>
              </a:rPr>
              <a:t>Nom de l'infection: VHS-II</a:t>
            </a:r>
          </a:p>
          <a:p>
            <a:r>
              <a:rPr lang="fr-CA" sz="2000" dirty="0">
                <a:cs typeface="Calibri"/>
              </a:rPr>
              <a:t>Autre nom: virus de l'herpès simplex de type 2</a:t>
            </a:r>
          </a:p>
          <a:p>
            <a:r>
              <a:rPr lang="fr-CA" sz="2000" dirty="0">
                <a:cs typeface="Calibri"/>
              </a:rPr>
              <a:t>Nom scientifique: virus herpes simplex</a:t>
            </a:r>
          </a:p>
          <a:p>
            <a:endParaRPr lang="fr-CA" sz="2000">
              <a:cs typeface="Calibri"/>
            </a:endParaRPr>
          </a:p>
          <a:p>
            <a:endParaRPr lang="fr-CA" sz="2000">
              <a:cs typeface="Calibri"/>
            </a:endParaRPr>
          </a:p>
          <a:p>
            <a:r>
              <a:rPr lang="fr-CA" sz="2000" dirty="0">
                <a:cs typeface="Calibri"/>
              </a:rPr>
              <a:t>Mode de transmission: relations sexuelles</a:t>
            </a:r>
          </a:p>
          <a:p>
            <a:r>
              <a:rPr lang="fr-CA" sz="2000" dirty="0">
                <a:cs typeface="Calibri"/>
              </a:rPr>
              <a:t>Classification: virus</a:t>
            </a:r>
          </a:p>
          <a:p>
            <a:r>
              <a:rPr lang="fr-CA" sz="2000" dirty="0">
                <a:cs typeface="Calibri"/>
              </a:rPr>
              <a:t>Traitement: Antiviraux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DC092AB7-C416-44B1-9C21-C46B6F5D0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70128"/>
            <a:ext cx="6019331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4887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1700" dirty="0">
                <a:cs typeface="Calibri"/>
              </a:rPr>
              <a:t>Nom de l'infection: vaginite </a:t>
            </a:r>
          </a:p>
          <a:p>
            <a:r>
              <a:rPr lang="fr-CA" sz="1700" dirty="0">
                <a:cs typeface="Calibri"/>
              </a:rPr>
              <a:t>Autre nom: vaginite à levure</a:t>
            </a:r>
          </a:p>
          <a:p>
            <a:r>
              <a:rPr lang="fr-CA" sz="1700" dirty="0">
                <a:cs typeface="Calibri"/>
              </a:rPr>
              <a:t>Nom scientifique: trichomonas vaginalis</a:t>
            </a:r>
          </a:p>
          <a:p>
            <a:endParaRPr lang="fr-CA" sz="1700">
              <a:cs typeface="Calibri"/>
            </a:endParaRPr>
          </a:p>
          <a:p>
            <a:endParaRPr lang="fr-CA" sz="1700">
              <a:cs typeface="Calibri"/>
            </a:endParaRPr>
          </a:p>
          <a:p>
            <a:r>
              <a:rPr lang="fr-CA" sz="1700" dirty="0">
                <a:cs typeface="Calibri"/>
              </a:rPr>
              <a:t>Mode de transmission: relations sexuelles</a:t>
            </a:r>
          </a:p>
          <a:p>
            <a:r>
              <a:rPr lang="fr-CA" sz="1700" dirty="0">
                <a:cs typeface="Calibri"/>
              </a:rPr>
              <a:t>Classification: règne des protistes</a:t>
            </a:r>
          </a:p>
          <a:p>
            <a:r>
              <a:rPr lang="fr-CA" sz="1700" dirty="0">
                <a:cs typeface="Calibri"/>
              </a:rPr>
              <a:t>Traitement: antibiotiques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A928A661-AF14-48FC-98EB-B91F309226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1734440"/>
            <a:ext cx="6019331" cy="33858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158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000">
                <a:cs typeface="Calibri"/>
              </a:rPr>
              <a:t>Nom de l'infection: VHB</a:t>
            </a:r>
          </a:p>
          <a:p>
            <a:r>
              <a:rPr lang="fr-CA" sz="2000">
                <a:cs typeface="Calibri"/>
              </a:rPr>
              <a:t>Autre nom: virus de l'hépatite b</a:t>
            </a:r>
          </a:p>
          <a:p>
            <a:r>
              <a:rPr lang="fr-CA" sz="2000">
                <a:cs typeface="Calibri"/>
              </a:rPr>
              <a:t>Nom scientifique: VHB</a:t>
            </a:r>
          </a:p>
          <a:p>
            <a:endParaRPr lang="fr-CA" sz="2000">
              <a:cs typeface="Calibri"/>
            </a:endParaRPr>
          </a:p>
          <a:p>
            <a:endParaRPr lang="fr-CA" sz="2000">
              <a:cs typeface="Calibri"/>
            </a:endParaRPr>
          </a:p>
          <a:p>
            <a:r>
              <a:rPr lang="fr-CA" sz="2000">
                <a:cs typeface="Calibri"/>
              </a:rPr>
              <a:t>Mode de transmission: relations sexuelles</a:t>
            </a:r>
          </a:p>
          <a:p>
            <a:r>
              <a:rPr lang="fr-CA" sz="2000">
                <a:cs typeface="Calibri"/>
              </a:rPr>
              <a:t>Classification: virus</a:t>
            </a:r>
          </a:p>
          <a:p>
            <a:r>
              <a:rPr lang="fr-CA" sz="2000">
                <a:cs typeface="Calibri"/>
              </a:rPr>
              <a:t>Traitement: aucun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B0E8354E-9123-45B3-A402-1ED52F290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1418425"/>
            <a:ext cx="6019331" cy="40179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148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2000">
                <a:cs typeface="Calibri"/>
              </a:rPr>
              <a:t>Nom de l'infection: VIH</a:t>
            </a:r>
          </a:p>
          <a:p>
            <a:r>
              <a:rPr lang="fr-CA" sz="2000">
                <a:cs typeface="Calibri"/>
              </a:rPr>
              <a:t>Autre nom: virus de l'immunodéfience humaine</a:t>
            </a:r>
          </a:p>
          <a:p>
            <a:r>
              <a:rPr lang="fr-CA" sz="2000">
                <a:cs typeface="Calibri"/>
              </a:rPr>
              <a:t>Nom scientifique: VIH</a:t>
            </a:r>
          </a:p>
          <a:p>
            <a:endParaRPr lang="fr-CA" sz="2000">
              <a:cs typeface="Calibri"/>
            </a:endParaRPr>
          </a:p>
          <a:p>
            <a:endParaRPr lang="fr-CA" sz="2000">
              <a:cs typeface="Calibri"/>
            </a:endParaRPr>
          </a:p>
          <a:p>
            <a:r>
              <a:rPr lang="fr-CA" sz="2000">
                <a:cs typeface="Calibri"/>
              </a:rPr>
              <a:t>Mode de transmission: relations sexuelles</a:t>
            </a:r>
          </a:p>
          <a:p>
            <a:r>
              <a:rPr lang="fr-CA" sz="2000">
                <a:cs typeface="Calibri"/>
              </a:rPr>
              <a:t>Classification: virus</a:t>
            </a:r>
          </a:p>
          <a:p>
            <a:r>
              <a:rPr lang="fr-CA" sz="2000">
                <a:cs typeface="Calibri"/>
              </a:rPr>
              <a:t>Traitement: trithérapie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C3F30828-29AA-4FAB-B57A-B6D0E41EC6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62" y="1305563"/>
            <a:ext cx="6019331" cy="42436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911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1700" dirty="0">
                <a:cs typeface="Calibri"/>
              </a:rPr>
              <a:t>Nom de l'infection:</a:t>
            </a:r>
            <a:r>
              <a:rPr lang="fr-CA" sz="1700" dirty="0">
                <a:ea typeface="+mn-lt"/>
                <a:cs typeface="+mn-lt"/>
              </a:rPr>
              <a:t> chlamydiose génitale</a:t>
            </a:r>
          </a:p>
          <a:p>
            <a:r>
              <a:rPr lang="fr-CA" sz="1700" dirty="0">
                <a:cs typeface="Calibri"/>
              </a:rPr>
              <a:t>Autre nom: Chlamydia</a:t>
            </a:r>
          </a:p>
          <a:p>
            <a:r>
              <a:rPr lang="fr-CA" sz="1700" dirty="0">
                <a:cs typeface="Calibri"/>
              </a:rPr>
              <a:t>Nom scientifique: Chlamydia trachomatis</a:t>
            </a:r>
          </a:p>
          <a:p>
            <a:endParaRPr lang="fr-CA" sz="1700">
              <a:cs typeface="Calibri"/>
            </a:endParaRPr>
          </a:p>
          <a:p>
            <a:endParaRPr lang="fr-CA" sz="1700">
              <a:cs typeface="Calibri"/>
            </a:endParaRPr>
          </a:p>
          <a:p>
            <a:r>
              <a:rPr lang="fr-CA" sz="1700" dirty="0">
                <a:cs typeface="Calibri"/>
              </a:rPr>
              <a:t>Mode de transmission: relations sexuelles</a:t>
            </a:r>
          </a:p>
          <a:p>
            <a:r>
              <a:rPr lang="fr-CA" sz="1700" dirty="0">
                <a:cs typeface="Calibri"/>
              </a:rPr>
              <a:t>Classification: règne de monères</a:t>
            </a:r>
          </a:p>
          <a:p>
            <a:r>
              <a:rPr lang="fr-CA" sz="1700" dirty="0">
                <a:cs typeface="Calibri"/>
              </a:rPr>
              <a:t>Traitement: antibiotique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6F0D9515-5911-4F61-9D1A-24CEBA5E6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042217"/>
            <a:ext cx="6019331" cy="47703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553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A5B5F7-AE10-4928-97C4-6080463F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96A6F0-4C1A-441A-8EAF-9BE3332C4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sz="1700">
                <a:cs typeface="Calibri"/>
              </a:rPr>
              <a:t>Nom de l'infection: gonorrhé</a:t>
            </a:r>
          </a:p>
          <a:p>
            <a:r>
              <a:rPr lang="fr-CA" sz="1700">
                <a:cs typeface="Calibri"/>
              </a:rPr>
              <a:t>Autre nom: chaude pisse</a:t>
            </a:r>
          </a:p>
          <a:p>
            <a:r>
              <a:rPr lang="fr-CA" sz="1700">
                <a:cs typeface="Calibri"/>
              </a:rPr>
              <a:t>Nom scientifique:</a:t>
            </a:r>
            <a:r>
              <a:rPr lang="fr-CA" sz="1700">
                <a:ea typeface="+mn-lt"/>
                <a:cs typeface="+mn-lt"/>
              </a:rPr>
              <a:t> Neisseria gonorrrhoeae</a:t>
            </a:r>
          </a:p>
          <a:p>
            <a:endParaRPr lang="fr-CA" sz="1700">
              <a:cs typeface="Calibri"/>
            </a:endParaRPr>
          </a:p>
          <a:p>
            <a:endParaRPr lang="fr-CA" sz="1700">
              <a:cs typeface="Calibri"/>
            </a:endParaRPr>
          </a:p>
          <a:p>
            <a:endParaRPr lang="fr-CA" sz="1700">
              <a:cs typeface="Calibri"/>
            </a:endParaRPr>
          </a:p>
          <a:p>
            <a:r>
              <a:rPr lang="fr-CA" sz="1700">
                <a:cs typeface="Calibri"/>
              </a:rPr>
              <a:t>Mode de transmission: relations sexuelles</a:t>
            </a:r>
          </a:p>
          <a:p>
            <a:r>
              <a:rPr lang="fr-CA" sz="1700">
                <a:cs typeface="Calibri"/>
              </a:rPr>
              <a:t>Classification: règne de monères</a:t>
            </a:r>
          </a:p>
          <a:p>
            <a:r>
              <a:rPr lang="fr-CA" sz="1700">
                <a:cs typeface="Calibri"/>
              </a:rPr>
              <a:t>Traitement: antibiotique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A89E7698-9069-47C6-8478-E86A9239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173033"/>
            <a:ext cx="6019331" cy="45086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2935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Grand écran</PresentationFormat>
  <Paragraphs>76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ITSS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ITSS</dc:title>
  <dc:creator/>
  <cp:lastModifiedBy>Adil Alj</cp:lastModifiedBy>
  <cp:revision>184</cp:revision>
  <dcterms:created xsi:type="dcterms:W3CDTF">2021-11-24T14:21:56Z</dcterms:created>
  <dcterms:modified xsi:type="dcterms:W3CDTF">2022-01-26T00:52:48Z</dcterms:modified>
</cp:coreProperties>
</file>