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248FD-944B-48DA-AA00-BED5220EA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4A4672-EBFA-4526-BAA2-898D5A3A5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6D4AA-5542-4C30-B530-8240D83E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6E25B9-9B11-467E-BAE7-571A5506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B53B3-2D8D-4827-8E55-39ABF710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439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09125-E811-4FD2-8345-84679739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087F8B-E3CD-4D39-B5D5-337D1F1F3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09BCB-EB19-4B52-83D7-922CA725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A474D6-53C9-4A8F-9ADD-E698507F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C1D8A8-EF58-4A35-8815-06E3B77E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71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48C3BB-C106-4D7B-AA88-28461834B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F5089E-9E98-4399-8CBD-5B810E34B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EB5440-3DCD-482D-86D7-9E47717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B543F-2D0F-4701-9B62-4A4D39EF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F07A0-E936-4AEE-96B7-4B3C6B5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044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71D93-B305-4CE5-AF41-F26944C8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D02081-D1C7-45B7-A08D-EEF3EF1BB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B1DA4-A4D1-41FE-A5A5-C2E4901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2667B-75D3-4ACE-BC80-0560DA34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294F9C-E324-466F-BA37-C0D0E5ED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707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2256F-A310-4524-BF80-F6A75BFB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5AE4C4-1C98-425D-8D44-F5EACCCC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8A1E63-C53B-4AAF-BA18-E26ED2B5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DE653-E9D4-42E2-B7E8-D783B32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141565-BA7A-490A-A00B-BAAB3CE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4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ED978-6E7D-4444-A711-07DDFF25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20D7E-5390-4339-A42C-AF57AB19B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C93B3-6665-4A71-917A-B35B05551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C1C20D-EC3C-40C1-9B13-245ACB8F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7278BF-F555-468C-974B-E19A7A73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8C7610-3364-45A8-B17C-ACA05965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75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B5D7D-9056-46E0-A3B7-5BD9E0D4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D192D-F511-49BB-8792-74D612664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4E35B6-1466-41D1-8AB2-E9C0A1FC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D69980-BE53-4503-90A6-3E6C68E42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7B97A6-8837-4E9A-86AE-E76EE52AF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CEC91A-EDB5-4A76-A298-EA77AF45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251699-3494-4719-8853-5CBA79D3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E7DDE0-3E33-4905-878A-EB666721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789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58B7E-E376-437F-8773-5E317064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E03CE5-A376-42F2-83FA-85A5719D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EC5D6C-7F82-4187-8454-21EED896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7D337E-92DD-4890-A5AA-BF4EE01C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418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02DF2D-A1AC-4ADD-B790-3C9D3C96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079D52-2DBE-49C5-A6C6-6AA295FF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3E1BB-7F1D-431A-B297-0F0F0EA4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553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00CED-6BD9-4D86-854D-981E369A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145A36-3716-4174-BC69-1510B16D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CA8254-C5EB-47E7-981F-F675C5831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9983CF-F90F-4D75-861A-B9F4C292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CA4A8C-1032-413C-92E1-781C5264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2244E5-5F3D-477E-96CC-FDAEBCFA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03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2BDF1-D263-4C3D-A47B-ABD4D82D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C768B2-ABC7-418E-B8FB-BAA40C6EF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60D43C-DC81-4116-97D1-DF7F4A28A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C77019-35AA-4BF0-8F86-72B36CDF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014DF9-5480-4705-AE03-4600A3E8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ED3ECA-506E-42A0-AD90-6B9EE026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D727DF-B0C7-44B1-97FD-F30B2E4F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A4ABC2-F7A8-477F-912E-34931F66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B869F-C9EB-4BD9-8EBB-A2741FBE6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F118-1595-406A-A091-7D48767904F7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88A44-31E3-4535-BEA4-DC0C79803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0A957-E02C-423F-9DA1-BB29F5DEA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7310-21B4-4618-B6A3-EC32BB40E4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320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30D8F-6289-4FE3-8732-2161E8442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Terraria</a:t>
            </a: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8046D3-71AE-486D-B2FE-FACED7B8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75169"/>
            <a:ext cx="4382396" cy="25113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FA1593-0931-4310-AD75-8AC7D3A57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802" y="3800138"/>
            <a:ext cx="5436198" cy="30578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3AAF5E-1234-49B5-8F65-ACDAFB27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1" y="4181475"/>
            <a:ext cx="4762500" cy="26765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322A57-3568-44E2-BE95-55767EB8B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174" y="289398"/>
            <a:ext cx="3401658" cy="25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7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Terraria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Terraria</dc:title>
  <dc:creator>CSBE</dc:creator>
  <cp:lastModifiedBy>CSBE</cp:lastModifiedBy>
  <cp:revision>1</cp:revision>
  <dcterms:created xsi:type="dcterms:W3CDTF">2021-10-19T17:44:29Z</dcterms:created>
  <dcterms:modified xsi:type="dcterms:W3CDTF">2021-10-19T17:45:01Z</dcterms:modified>
</cp:coreProperties>
</file>