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EFBCA7-AB42-454C-8929-8A510A101948}" v="1228" dt="2021-11-24T14:53:43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ITSS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Fait par Amélie Cliche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193735" y="283851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l'infection:Tréponème pâle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nom:syphilis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scientifique:Treponema pallidum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Classification:règnes des monères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Traitement:antibiotiques</a:t>
            </a:r>
            <a:endParaRPr lang="en-US" sz="2400"/>
          </a:p>
        </p:txBody>
      </p:sp>
      <p:pic>
        <p:nvPicPr>
          <p:cNvPr id="3" name="Picture 3" descr="A picture containing basket star, invertebrate, echinoderm, decorated&#10;&#10;Description automatically generated">
            <a:extLst>
              <a:ext uri="{FF2B5EF4-FFF2-40B4-BE49-F238E27FC236}">
                <a16:creationId xmlns:a16="http://schemas.microsoft.com/office/drawing/2014/main" id="{FE2C03E0-5D5F-4313-AAE9-00764AD6A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796" y="461634"/>
            <a:ext cx="2743200" cy="23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3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A3BE3-26B0-41E3-9EA9-3F27B623155C}"/>
              </a:ext>
            </a:extLst>
          </p:cNvPr>
          <p:cNvSpPr txBox="1"/>
          <p:nvPr/>
        </p:nvSpPr>
        <p:spPr>
          <a:xfrm>
            <a:off x="601436" y="492579"/>
            <a:ext cx="964202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Nom de l'infection:morpignon</a:t>
            </a:r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Autre nom:poux pubis</a:t>
            </a:r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Nom scientifique:phtirius pubis</a:t>
            </a:r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Mode de transmission:relations sexuelles</a:t>
            </a:r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Classification:règne animal(arthropole</a:t>
            </a:r>
            <a:endParaRPr lang="en-US" sz="2800" dirty="0">
              <a:cs typeface="Calibri"/>
            </a:endParaRPr>
          </a:p>
          <a:p>
            <a:r>
              <a:rPr lang="en-US" sz="2800">
                <a:cs typeface="Calibri"/>
              </a:rPr>
              <a:t>Traitement:crème, lotions ou shampoings</a:t>
            </a:r>
            <a:endParaRPr lang="en-US" sz="28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61304-7EAD-4CAE-8303-B568908A17F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Segoe U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B34EF4-C335-4C16-8FBD-E2FF46D6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64" y="629521"/>
            <a:ext cx="3192235" cy="23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l'infection:virus du papillome humain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nom:Condylomes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scientifique:VPH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 sexuelles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Classification:virus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Traitement:Cryothéraple(azote liquide), crême</a:t>
            </a:r>
            <a:endParaRPr lang="en-US" sz="2400"/>
          </a:p>
        </p:txBody>
      </p:sp>
      <p:pic>
        <p:nvPicPr>
          <p:cNvPr id="3" name="Picture 3" descr="A picture containing fungus, white, earthball, decorated&#10;&#10;Description automatically generated">
            <a:extLst>
              <a:ext uri="{FF2B5EF4-FFF2-40B4-BE49-F238E27FC236}">
                <a16:creationId xmlns:a16="http://schemas.microsoft.com/office/drawing/2014/main" id="{646472A0-8784-464A-9A22-581BE22EA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043" y="631371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6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719016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l'infection:virus de l'herpès simplex de type 2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nom:herpès génital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scientifique:VHS-ll (virus herpes simplex)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transmission:relations sexuelle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Classification:virus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Traitement:antiviraux</a:t>
            </a:r>
            <a:endParaRPr lang="en-US" sz="2400"/>
          </a:p>
        </p:txBody>
      </p:sp>
      <p:pic>
        <p:nvPicPr>
          <p:cNvPr id="3" name="Picture 3" descr="A picture containing white&#10;&#10;Description automatically generated">
            <a:extLst>
              <a:ext uri="{FF2B5EF4-FFF2-40B4-BE49-F238E27FC236}">
                <a16:creationId xmlns:a16="http://schemas.microsoft.com/office/drawing/2014/main" id="{18FB95F8-BA09-41F7-8488-DB4459869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928" y="759481"/>
            <a:ext cx="2743200" cy="21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3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l'infection:trichomonose urogénitale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nom:Trichomonase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scientifique:trichomonas vaginalis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 sexuelles 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Classification:règne des protsite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Traitement:antibiotique</a:t>
            </a:r>
            <a:endParaRPr lang="en-US" sz="2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B918282-4075-448A-8AED-465A16A42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325" y="1521822"/>
            <a:ext cx="2743200" cy="32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2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l'infection:virus de l'hépatie b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nom:hépatie b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scientifique:VHB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transmission:relations sexuelles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Classification:virus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Traitement:aucun</a:t>
            </a:r>
            <a:endParaRPr lang="en-US" sz="2400"/>
          </a:p>
        </p:txBody>
      </p:sp>
      <p:pic>
        <p:nvPicPr>
          <p:cNvPr id="3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C1542B22-725C-451E-A9B0-A22683E66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721" y="426803"/>
            <a:ext cx="3505200" cy="22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673009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l'infection:virus de l'immunodéficience humaine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nom:VIH,Sida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scientifique:VIH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 sexuelles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Classification:virus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Traitement:trithérapie</a:t>
            </a:r>
            <a:endParaRPr lang="en-US" sz="2400"/>
          </a:p>
        </p:txBody>
      </p:sp>
      <p:pic>
        <p:nvPicPr>
          <p:cNvPr id="3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07E77296-4212-46F6-A8B5-5CAC9E71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117" y="731808"/>
            <a:ext cx="3404558" cy="22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438150" y="370115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l'infection:Vaginite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nom:Chlamydrose génitale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scientifique:Chamydia trachomatis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transmission:relations sexuelles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Classification:règne des monères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Traitement:antibiotique</a:t>
            </a:r>
            <a:endParaRPr lang="en-US" sz="2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6CA9867-F730-49D9-8DB7-0CDB7F48B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928" y="617434"/>
            <a:ext cx="3519577" cy="231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D51989-2DF2-4C01-80E7-6E829A088E9F}"/>
              </a:ext>
            </a:extLst>
          </p:cNvPr>
          <p:cNvSpPr txBox="1"/>
          <p:nvPr/>
        </p:nvSpPr>
        <p:spPr>
          <a:xfrm>
            <a:off x="337509" y="370115"/>
            <a:ext cx="673009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Nom de l'infection:chaude-piste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Autre nom:gonorrhé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Nom scientifique:Neisseria gonorrhoeae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Mode de transmission:relation sexuelles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>
                <a:ea typeface="+mn-lt"/>
                <a:cs typeface="+mn-lt"/>
              </a:rPr>
              <a:t>Classification:règne des monères</a:t>
            </a:r>
            <a:endParaRPr lang="en-US" sz="2400" dirty="0">
              <a:ea typeface="+mn-lt"/>
              <a:cs typeface="+mn-lt"/>
            </a:endParaRPr>
          </a:p>
          <a:p>
            <a:pPr algn="l"/>
            <a:r>
              <a:rPr lang="en-US" sz="2400">
                <a:ea typeface="+mn-lt"/>
                <a:cs typeface="+mn-lt"/>
              </a:rPr>
              <a:t>Traitement:antibiotiques</a:t>
            </a:r>
            <a:endParaRPr lang="en-US" sz="2400"/>
          </a:p>
        </p:txBody>
      </p:sp>
      <p:pic>
        <p:nvPicPr>
          <p:cNvPr id="3" name="Picture 3" descr="A picture containing clothing, fabric&#10;&#10;Description automatically generated">
            <a:extLst>
              <a:ext uri="{FF2B5EF4-FFF2-40B4-BE49-F238E27FC236}">
                <a16:creationId xmlns:a16="http://schemas.microsoft.com/office/drawing/2014/main" id="{04F6B218-4E30-4BAB-BE40-57165288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551" y="368403"/>
            <a:ext cx="3864633" cy="25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9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ITSS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163</cp:revision>
  <dcterms:created xsi:type="dcterms:W3CDTF">2021-11-24T13:55:16Z</dcterms:created>
  <dcterms:modified xsi:type="dcterms:W3CDTF">2021-11-24T14:54:00Z</dcterms:modified>
</cp:coreProperties>
</file>