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7E720-5071-4558-89EE-1EAC9C737F0E}" v="610" dt="2021-12-15T17:11:11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liche71" userId="S::acliche71@scol.qc.ca::a10ba368-1f39-4f83-aebb-b02b76713fcd" providerId="AD" clId="Web-{8C87E720-5071-4558-89EE-1EAC9C737F0E}"/>
    <pc:docChg chg="addSld modSld">
      <pc:chgData name="acliche71" userId="S::acliche71@scol.qc.ca::a10ba368-1f39-4f83-aebb-b02b76713fcd" providerId="AD" clId="Web-{8C87E720-5071-4558-89EE-1EAC9C737F0E}" dt="2021-12-15T17:11:11.693" v="456" actId="1076"/>
      <pc:docMkLst>
        <pc:docMk/>
      </pc:docMkLst>
      <pc:sldChg chg="modSp">
        <pc:chgData name="acliche71" userId="S::acliche71@scol.qc.ca::a10ba368-1f39-4f83-aebb-b02b76713fcd" providerId="AD" clId="Web-{8C87E720-5071-4558-89EE-1EAC9C737F0E}" dt="2021-12-15T16:48:24.396" v="38" actId="20577"/>
        <pc:sldMkLst>
          <pc:docMk/>
          <pc:sldMk cId="109857222" sldId="256"/>
        </pc:sldMkLst>
        <pc:spChg chg="mod">
          <ac:chgData name="acliche71" userId="S::acliche71@scol.qc.ca::a10ba368-1f39-4f83-aebb-b02b76713fcd" providerId="AD" clId="Web-{8C87E720-5071-4558-89EE-1EAC9C737F0E}" dt="2021-12-15T16:48:24.396" v="3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cliche71" userId="S::acliche71@scol.qc.ca::a10ba368-1f39-4f83-aebb-b02b76713fcd" providerId="AD" clId="Web-{8C87E720-5071-4558-89EE-1EAC9C737F0E}" dt="2021-12-15T16:47:15.583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acliche71" userId="S::acliche71@scol.qc.ca::a10ba368-1f39-4f83-aebb-b02b76713fcd" providerId="AD" clId="Web-{8C87E720-5071-4558-89EE-1EAC9C737F0E}" dt="2021-12-15T16:54:55.963" v="124"/>
        <pc:sldMkLst>
          <pc:docMk/>
          <pc:sldMk cId="3312887191" sldId="257"/>
        </pc:sldMkLst>
        <pc:spChg chg="mod">
          <ac:chgData name="acliche71" userId="S::acliche71@scol.qc.ca::a10ba368-1f39-4f83-aebb-b02b76713fcd" providerId="AD" clId="Web-{8C87E720-5071-4558-89EE-1EAC9C737F0E}" dt="2021-12-15T16:48:53.771" v="40" actId="20577"/>
          <ac:spMkLst>
            <pc:docMk/>
            <pc:sldMk cId="3312887191" sldId="257"/>
            <ac:spMk id="2" creationId="{A0BC837C-02C5-400F-A072-E85D4432FD71}"/>
          </ac:spMkLst>
        </pc:spChg>
        <pc:spChg chg="add del">
          <ac:chgData name="acliche71" userId="S::acliche71@scol.qc.ca::a10ba368-1f39-4f83-aebb-b02b76713fcd" providerId="AD" clId="Web-{8C87E720-5071-4558-89EE-1EAC9C737F0E}" dt="2021-12-15T16:52:43.368" v="69"/>
          <ac:spMkLst>
            <pc:docMk/>
            <pc:sldMk cId="3312887191" sldId="257"/>
            <ac:spMk id="22" creationId="{ED70FE98-A467-4B60-9A4C-A5B78583DFE7}"/>
          </ac:spMkLst>
        </pc:spChg>
        <pc:inkChg chg="add">
          <ac:chgData name="acliche71" userId="S::acliche71@scol.qc.ca::a10ba368-1f39-4f83-aebb-b02b76713fcd" providerId="AD" clId="Web-{8C87E720-5071-4558-89EE-1EAC9C737F0E}" dt="2021-12-15T16:48:53.975" v="41"/>
          <ac:inkMkLst>
            <pc:docMk/>
            <pc:sldMk cId="3312887191" sldId="257"/>
            <ac:inkMk id="3" creationId="{2C560204-5800-44D5-83AB-33EFEB05B5E7}"/>
          </ac:inkMkLst>
        </pc:inkChg>
        <pc:inkChg chg="add">
          <ac:chgData name="acliche71" userId="S::acliche71@scol.qc.ca::a10ba368-1f39-4f83-aebb-b02b76713fcd" providerId="AD" clId="Web-{8C87E720-5071-4558-89EE-1EAC9C737F0E}" dt="2021-12-15T16:49:07.053" v="42"/>
          <ac:inkMkLst>
            <pc:docMk/>
            <pc:sldMk cId="3312887191" sldId="257"/>
            <ac:inkMk id="4" creationId="{F141A539-012D-4232-AEEA-6CEDBAEB1113}"/>
          </ac:inkMkLst>
        </pc:inkChg>
        <pc:inkChg chg="add">
          <ac:chgData name="acliche71" userId="S::acliche71@scol.qc.ca::a10ba368-1f39-4f83-aebb-b02b76713fcd" providerId="AD" clId="Web-{8C87E720-5071-4558-89EE-1EAC9C737F0E}" dt="2021-12-15T16:49:10.881" v="43"/>
          <ac:inkMkLst>
            <pc:docMk/>
            <pc:sldMk cId="3312887191" sldId="257"/>
            <ac:inkMk id="5" creationId="{3D97ED6E-1973-476B-8C5A-6B3B7BC47544}"/>
          </ac:inkMkLst>
        </pc:inkChg>
        <pc:inkChg chg="add">
          <ac:chgData name="acliche71" userId="S::acliche71@scol.qc.ca::a10ba368-1f39-4f83-aebb-b02b76713fcd" providerId="AD" clId="Web-{8C87E720-5071-4558-89EE-1EAC9C737F0E}" dt="2021-12-15T16:49:48.444" v="44"/>
          <ac:inkMkLst>
            <pc:docMk/>
            <pc:sldMk cId="3312887191" sldId="257"/>
            <ac:inkMk id="6" creationId="{8A9EC481-882A-4CF2-A900-69BD7D096516}"/>
          </ac:inkMkLst>
        </pc:inkChg>
        <pc:inkChg chg="add">
          <ac:chgData name="acliche71" userId="S::acliche71@scol.qc.ca::a10ba368-1f39-4f83-aebb-b02b76713fcd" providerId="AD" clId="Web-{8C87E720-5071-4558-89EE-1EAC9C737F0E}" dt="2021-12-15T16:49:59.960" v="45"/>
          <ac:inkMkLst>
            <pc:docMk/>
            <pc:sldMk cId="3312887191" sldId="257"/>
            <ac:inkMk id="7" creationId="{3927A1C1-BEA0-4F72-A583-12196C5E9849}"/>
          </ac:inkMkLst>
        </pc:inkChg>
        <pc:inkChg chg="add">
          <ac:chgData name="acliche71" userId="S::acliche71@scol.qc.ca::a10ba368-1f39-4f83-aebb-b02b76713fcd" providerId="AD" clId="Web-{8C87E720-5071-4558-89EE-1EAC9C737F0E}" dt="2021-12-15T16:50:09.960" v="46"/>
          <ac:inkMkLst>
            <pc:docMk/>
            <pc:sldMk cId="3312887191" sldId="257"/>
            <ac:inkMk id="8" creationId="{846B7A3B-A59D-4CEB-9D2B-1C6C60E80FCD}"/>
          </ac:inkMkLst>
        </pc:inkChg>
        <pc:inkChg chg="add">
          <ac:chgData name="acliche71" userId="S::acliche71@scol.qc.ca::a10ba368-1f39-4f83-aebb-b02b76713fcd" providerId="AD" clId="Web-{8C87E720-5071-4558-89EE-1EAC9C737F0E}" dt="2021-12-15T16:50:16.038" v="47"/>
          <ac:inkMkLst>
            <pc:docMk/>
            <pc:sldMk cId="3312887191" sldId="257"/>
            <ac:inkMk id="9" creationId="{D6308B80-BE61-4E93-9B90-987D028C4CE2}"/>
          </ac:inkMkLst>
        </pc:inkChg>
        <pc:inkChg chg="add">
          <ac:chgData name="acliche71" userId="S::acliche71@scol.qc.ca::a10ba368-1f39-4f83-aebb-b02b76713fcd" providerId="AD" clId="Web-{8C87E720-5071-4558-89EE-1EAC9C737F0E}" dt="2021-12-15T16:50:22.726" v="48"/>
          <ac:inkMkLst>
            <pc:docMk/>
            <pc:sldMk cId="3312887191" sldId="257"/>
            <ac:inkMk id="10" creationId="{19963568-7955-4234-A773-9DF1C29E92F6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0:30.460" v="50"/>
          <ac:inkMkLst>
            <pc:docMk/>
            <pc:sldMk cId="3312887191" sldId="257"/>
            <ac:inkMk id="11" creationId="{83FAADD1-DA66-4BA5-88B1-8BAA8E5800B0}"/>
          </ac:inkMkLst>
        </pc:inkChg>
        <pc:inkChg chg="add">
          <ac:chgData name="acliche71" userId="S::acliche71@scol.qc.ca::a10ba368-1f39-4f83-aebb-b02b76713fcd" providerId="AD" clId="Web-{8C87E720-5071-4558-89EE-1EAC9C737F0E}" dt="2021-12-15T16:50:36.507" v="51"/>
          <ac:inkMkLst>
            <pc:docMk/>
            <pc:sldMk cId="3312887191" sldId="257"/>
            <ac:inkMk id="12" creationId="{1249CE3D-5D0B-4798-B567-BC506773B47C}"/>
          </ac:inkMkLst>
        </pc:inkChg>
        <pc:inkChg chg="add">
          <ac:chgData name="acliche71" userId="S::acliche71@scol.qc.ca::a10ba368-1f39-4f83-aebb-b02b76713fcd" providerId="AD" clId="Web-{8C87E720-5071-4558-89EE-1EAC9C737F0E}" dt="2021-12-15T16:50:46.023" v="52"/>
          <ac:inkMkLst>
            <pc:docMk/>
            <pc:sldMk cId="3312887191" sldId="257"/>
            <ac:inkMk id="13" creationId="{246CC5D8-996C-4685-852E-C298FA02EA66}"/>
          </ac:inkMkLst>
        </pc:inkChg>
        <pc:inkChg chg="add">
          <ac:chgData name="acliche71" userId="S::acliche71@scol.qc.ca::a10ba368-1f39-4f83-aebb-b02b76713fcd" providerId="AD" clId="Web-{8C87E720-5071-4558-89EE-1EAC9C737F0E}" dt="2021-12-15T16:51:10.867" v="53"/>
          <ac:inkMkLst>
            <pc:docMk/>
            <pc:sldMk cId="3312887191" sldId="257"/>
            <ac:inkMk id="14" creationId="{A520B377-34F6-48F1-9A70-1CD27F01A170}"/>
          </ac:inkMkLst>
        </pc:inkChg>
        <pc:inkChg chg="add">
          <ac:chgData name="acliche71" userId="S::acliche71@scol.qc.ca::a10ba368-1f39-4f83-aebb-b02b76713fcd" providerId="AD" clId="Web-{8C87E720-5071-4558-89EE-1EAC9C737F0E}" dt="2021-12-15T16:51:16.508" v="54"/>
          <ac:inkMkLst>
            <pc:docMk/>
            <pc:sldMk cId="3312887191" sldId="257"/>
            <ac:inkMk id="15" creationId="{79F0F3E4-C414-49D1-A6A5-2BA7969D3AE7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1:29.273" v="58"/>
          <ac:inkMkLst>
            <pc:docMk/>
            <pc:sldMk cId="3312887191" sldId="257"/>
            <ac:inkMk id="16" creationId="{C2AF2704-4A74-4F74-848B-9B1290A68E03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1:28.039" v="57"/>
          <ac:inkMkLst>
            <pc:docMk/>
            <pc:sldMk cId="3312887191" sldId="257"/>
            <ac:inkMk id="17" creationId="{7FF4C32D-E099-4AB9-A628-D64298E5B632}"/>
          </ac:inkMkLst>
        </pc:inkChg>
        <pc:inkChg chg="add">
          <ac:chgData name="acliche71" userId="S::acliche71@scol.qc.ca::a10ba368-1f39-4f83-aebb-b02b76713fcd" providerId="AD" clId="Web-{8C87E720-5071-4558-89EE-1EAC9C737F0E}" dt="2021-12-15T16:51:32.633" v="59"/>
          <ac:inkMkLst>
            <pc:docMk/>
            <pc:sldMk cId="3312887191" sldId="257"/>
            <ac:inkMk id="18" creationId="{C781069A-9C29-454C-8977-E95FDF7E695F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1:57.383" v="61"/>
          <ac:inkMkLst>
            <pc:docMk/>
            <pc:sldMk cId="3312887191" sldId="257"/>
            <ac:inkMk id="19" creationId="{9B51474F-926C-429B-A30F-9969D2A5706D}"/>
          </ac:inkMkLst>
        </pc:inkChg>
        <pc:inkChg chg="add">
          <ac:chgData name="acliche71" userId="S::acliche71@scol.qc.ca::a10ba368-1f39-4f83-aebb-b02b76713fcd" providerId="AD" clId="Web-{8C87E720-5071-4558-89EE-1EAC9C737F0E}" dt="2021-12-15T16:52:05.774" v="62"/>
          <ac:inkMkLst>
            <pc:docMk/>
            <pc:sldMk cId="3312887191" sldId="257"/>
            <ac:inkMk id="20" creationId="{038016CF-91D0-44EF-B03A-858C7063B22A}"/>
          </ac:inkMkLst>
        </pc:inkChg>
        <pc:inkChg chg="add">
          <ac:chgData name="acliche71" userId="S::acliche71@scol.qc.ca::a10ba368-1f39-4f83-aebb-b02b76713fcd" providerId="AD" clId="Web-{8C87E720-5071-4558-89EE-1EAC9C737F0E}" dt="2021-12-15T16:52:05.774" v="63"/>
          <ac:inkMkLst>
            <pc:docMk/>
            <pc:sldMk cId="3312887191" sldId="257"/>
            <ac:inkMk id="21" creationId="{F79BAA9D-E99C-42FF-9460-80CDF3EC1F82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2:42.149" v="68"/>
          <ac:inkMkLst>
            <pc:docMk/>
            <pc:sldMk cId="3312887191" sldId="257"/>
            <ac:inkMk id="23" creationId="{EF5F2F96-C5C5-4F79-9842-02244B7C1309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2:41.165" v="67"/>
          <ac:inkMkLst>
            <pc:docMk/>
            <pc:sldMk cId="3312887191" sldId="257"/>
            <ac:inkMk id="24" creationId="{BC6A7180-3791-4FB2-BC7A-55981D7BFACB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3:13.228" v="73"/>
          <ac:inkMkLst>
            <pc:docMk/>
            <pc:sldMk cId="3312887191" sldId="257"/>
            <ac:inkMk id="25" creationId="{83A6DE4B-A285-49D0-BFB5-5AD37D514704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3:10.321" v="72"/>
          <ac:inkMkLst>
            <pc:docMk/>
            <pc:sldMk cId="3312887191" sldId="257"/>
            <ac:inkMk id="26" creationId="{EF4E59EF-07A9-494C-8E95-CC9B1E05577E}"/>
          </ac:inkMkLst>
        </pc:inkChg>
        <pc:inkChg chg="add">
          <ac:chgData name="acliche71" userId="S::acliche71@scol.qc.ca::a10ba368-1f39-4f83-aebb-b02b76713fcd" providerId="AD" clId="Web-{8C87E720-5071-4558-89EE-1EAC9C737F0E}" dt="2021-12-15T16:53:16.806" v="74"/>
          <ac:inkMkLst>
            <pc:docMk/>
            <pc:sldMk cId="3312887191" sldId="257"/>
            <ac:inkMk id="27" creationId="{147DCDF5-49DB-4A3B-A14B-AEACE88F15D9}"/>
          </ac:inkMkLst>
        </pc:inkChg>
        <pc:inkChg chg="add">
          <ac:chgData name="acliche71" userId="S::acliche71@scol.qc.ca::a10ba368-1f39-4f83-aebb-b02b76713fcd" providerId="AD" clId="Web-{8C87E720-5071-4558-89EE-1EAC9C737F0E}" dt="2021-12-15T16:53:19.665" v="75"/>
          <ac:inkMkLst>
            <pc:docMk/>
            <pc:sldMk cId="3312887191" sldId="257"/>
            <ac:inkMk id="28" creationId="{32CC853F-1439-415D-9EE1-E9F2698D40CA}"/>
          </ac:inkMkLst>
        </pc:inkChg>
        <pc:inkChg chg="add">
          <ac:chgData name="acliche71" userId="S::acliche71@scol.qc.ca::a10ba368-1f39-4f83-aebb-b02b76713fcd" providerId="AD" clId="Web-{8C87E720-5071-4558-89EE-1EAC9C737F0E}" dt="2021-12-15T16:53:21.603" v="76"/>
          <ac:inkMkLst>
            <pc:docMk/>
            <pc:sldMk cId="3312887191" sldId="257"/>
            <ac:inkMk id="29" creationId="{1774A93E-3600-4573-A18F-0176B2114D50}"/>
          </ac:inkMkLst>
        </pc:inkChg>
        <pc:inkChg chg="add">
          <ac:chgData name="acliche71" userId="S::acliche71@scol.qc.ca::a10ba368-1f39-4f83-aebb-b02b76713fcd" providerId="AD" clId="Web-{8C87E720-5071-4558-89EE-1EAC9C737F0E}" dt="2021-12-15T16:53:22.118" v="77"/>
          <ac:inkMkLst>
            <pc:docMk/>
            <pc:sldMk cId="3312887191" sldId="257"/>
            <ac:inkMk id="30" creationId="{AAB21AD4-EF4E-473C-BB9B-B7A15969A7B0}"/>
          </ac:inkMkLst>
        </pc:inkChg>
        <pc:inkChg chg="add">
          <ac:chgData name="acliche71" userId="S::acliche71@scol.qc.ca::a10ba368-1f39-4f83-aebb-b02b76713fcd" providerId="AD" clId="Web-{8C87E720-5071-4558-89EE-1EAC9C737F0E}" dt="2021-12-15T16:53:22.540" v="78"/>
          <ac:inkMkLst>
            <pc:docMk/>
            <pc:sldMk cId="3312887191" sldId="257"/>
            <ac:inkMk id="31" creationId="{AC4388B9-DFA5-44DA-93FD-76FF0A9C54F4}"/>
          </ac:inkMkLst>
        </pc:inkChg>
        <pc:inkChg chg="add">
          <ac:chgData name="acliche71" userId="S::acliche71@scol.qc.ca::a10ba368-1f39-4f83-aebb-b02b76713fcd" providerId="AD" clId="Web-{8C87E720-5071-4558-89EE-1EAC9C737F0E}" dt="2021-12-15T16:53:23.025" v="79"/>
          <ac:inkMkLst>
            <pc:docMk/>
            <pc:sldMk cId="3312887191" sldId="257"/>
            <ac:inkMk id="32" creationId="{EE5C9E29-78B6-4F46-9CB1-CAE2DDC7C7A3}"/>
          </ac:inkMkLst>
        </pc:inkChg>
        <pc:inkChg chg="add">
          <ac:chgData name="acliche71" userId="S::acliche71@scol.qc.ca::a10ba368-1f39-4f83-aebb-b02b76713fcd" providerId="AD" clId="Web-{8C87E720-5071-4558-89EE-1EAC9C737F0E}" dt="2021-12-15T16:53:23.853" v="80"/>
          <ac:inkMkLst>
            <pc:docMk/>
            <pc:sldMk cId="3312887191" sldId="257"/>
            <ac:inkMk id="33" creationId="{2E3F3874-5854-47BA-9AF7-DBA9C70D93F9}"/>
          </ac:inkMkLst>
        </pc:inkChg>
        <pc:inkChg chg="add">
          <ac:chgData name="acliche71" userId="S::acliche71@scol.qc.ca::a10ba368-1f39-4f83-aebb-b02b76713fcd" providerId="AD" clId="Web-{8C87E720-5071-4558-89EE-1EAC9C737F0E}" dt="2021-12-15T16:53:25.837" v="81"/>
          <ac:inkMkLst>
            <pc:docMk/>
            <pc:sldMk cId="3312887191" sldId="257"/>
            <ac:inkMk id="34" creationId="{7B2B497D-BE49-40B1-A031-A790D740B60C}"/>
          </ac:inkMkLst>
        </pc:inkChg>
        <pc:inkChg chg="add">
          <ac:chgData name="acliche71" userId="S::acliche71@scol.qc.ca::a10ba368-1f39-4f83-aebb-b02b76713fcd" providerId="AD" clId="Web-{8C87E720-5071-4558-89EE-1EAC9C737F0E}" dt="2021-12-15T16:53:27.228" v="82"/>
          <ac:inkMkLst>
            <pc:docMk/>
            <pc:sldMk cId="3312887191" sldId="257"/>
            <ac:inkMk id="35" creationId="{C5E9B9C8-7FDF-4797-AADA-B8D302AA0598}"/>
          </ac:inkMkLst>
        </pc:inkChg>
        <pc:inkChg chg="add">
          <ac:chgData name="acliche71" userId="S::acliche71@scol.qc.ca::a10ba368-1f39-4f83-aebb-b02b76713fcd" providerId="AD" clId="Web-{8C87E720-5071-4558-89EE-1EAC9C737F0E}" dt="2021-12-15T16:53:30.665" v="83"/>
          <ac:inkMkLst>
            <pc:docMk/>
            <pc:sldMk cId="3312887191" sldId="257"/>
            <ac:inkMk id="36" creationId="{19E4AB71-D9CC-437F-B7A7-5A1AE30D7679}"/>
          </ac:inkMkLst>
        </pc:inkChg>
        <pc:inkChg chg="add">
          <ac:chgData name="acliche71" userId="S::acliche71@scol.qc.ca::a10ba368-1f39-4f83-aebb-b02b76713fcd" providerId="AD" clId="Web-{8C87E720-5071-4558-89EE-1EAC9C737F0E}" dt="2021-12-15T16:53:32.681" v="84"/>
          <ac:inkMkLst>
            <pc:docMk/>
            <pc:sldMk cId="3312887191" sldId="257"/>
            <ac:inkMk id="37" creationId="{8332FCB3-7F5A-4A50-9D5A-319053929D50}"/>
          </ac:inkMkLst>
        </pc:inkChg>
        <pc:inkChg chg="add">
          <ac:chgData name="acliche71" userId="S::acliche71@scol.qc.ca::a10ba368-1f39-4f83-aebb-b02b76713fcd" providerId="AD" clId="Web-{8C87E720-5071-4558-89EE-1EAC9C737F0E}" dt="2021-12-15T16:53:33.603" v="85"/>
          <ac:inkMkLst>
            <pc:docMk/>
            <pc:sldMk cId="3312887191" sldId="257"/>
            <ac:inkMk id="38" creationId="{146A7F53-1EFF-4A60-98A0-2027C3A1CAF1}"/>
          </ac:inkMkLst>
        </pc:inkChg>
        <pc:inkChg chg="add">
          <ac:chgData name="acliche71" userId="S::acliche71@scol.qc.ca::a10ba368-1f39-4f83-aebb-b02b76713fcd" providerId="AD" clId="Web-{8C87E720-5071-4558-89EE-1EAC9C737F0E}" dt="2021-12-15T16:53:35.556" v="86"/>
          <ac:inkMkLst>
            <pc:docMk/>
            <pc:sldMk cId="3312887191" sldId="257"/>
            <ac:inkMk id="39" creationId="{BD16B14F-52AC-4067-B88E-0B1C4E507779}"/>
          </ac:inkMkLst>
        </pc:inkChg>
        <pc:inkChg chg="add">
          <ac:chgData name="acliche71" userId="S::acliche71@scol.qc.ca::a10ba368-1f39-4f83-aebb-b02b76713fcd" providerId="AD" clId="Web-{8C87E720-5071-4558-89EE-1EAC9C737F0E}" dt="2021-12-15T16:53:36.275" v="87"/>
          <ac:inkMkLst>
            <pc:docMk/>
            <pc:sldMk cId="3312887191" sldId="257"/>
            <ac:inkMk id="40" creationId="{3D92EBDB-6C98-4080-9A1F-4F5B70E5CEFB}"/>
          </ac:inkMkLst>
        </pc:inkChg>
        <pc:inkChg chg="add">
          <ac:chgData name="acliche71" userId="S::acliche71@scol.qc.ca::a10ba368-1f39-4f83-aebb-b02b76713fcd" providerId="AD" clId="Web-{8C87E720-5071-4558-89EE-1EAC9C737F0E}" dt="2021-12-15T16:53:37.619" v="88"/>
          <ac:inkMkLst>
            <pc:docMk/>
            <pc:sldMk cId="3312887191" sldId="257"/>
            <ac:inkMk id="41" creationId="{1E132E47-2D57-4202-8ACE-8444D8CB8E86}"/>
          </ac:inkMkLst>
        </pc:inkChg>
        <pc:inkChg chg="add">
          <ac:chgData name="acliche71" userId="S::acliche71@scol.qc.ca::a10ba368-1f39-4f83-aebb-b02b76713fcd" providerId="AD" clId="Web-{8C87E720-5071-4558-89EE-1EAC9C737F0E}" dt="2021-12-15T16:53:38.369" v="89"/>
          <ac:inkMkLst>
            <pc:docMk/>
            <pc:sldMk cId="3312887191" sldId="257"/>
            <ac:inkMk id="42" creationId="{D6E24AFF-31FF-48EA-B039-2B38876BB5BA}"/>
          </ac:inkMkLst>
        </pc:inkChg>
        <pc:inkChg chg="add">
          <ac:chgData name="acliche71" userId="S::acliche71@scol.qc.ca::a10ba368-1f39-4f83-aebb-b02b76713fcd" providerId="AD" clId="Web-{8C87E720-5071-4558-89EE-1EAC9C737F0E}" dt="2021-12-15T16:53:39.150" v="90"/>
          <ac:inkMkLst>
            <pc:docMk/>
            <pc:sldMk cId="3312887191" sldId="257"/>
            <ac:inkMk id="43" creationId="{AEAC3F4A-8496-424B-866B-D6BBF54924CE}"/>
          </ac:inkMkLst>
        </pc:inkChg>
        <pc:inkChg chg="add">
          <ac:chgData name="acliche71" userId="S::acliche71@scol.qc.ca::a10ba368-1f39-4f83-aebb-b02b76713fcd" providerId="AD" clId="Web-{8C87E720-5071-4558-89EE-1EAC9C737F0E}" dt="2021-12-15T16:53:39.900" v="91"/>
          <ac:inkMkLst>
            <pc:docMk/>
            <pc:sldMk cId="3312887191" sldId="257"/>
            <ac:inkMk id="44" creationId="{AAEAED54-F0B7-4273-A88E-48666A40FABA}"/>
          </ac:inkMkLst>
        </pc:inkChg>
        <pc:inkChg chg="add">
          <ac:chgData name="acliche71" userId="S::acliche71@scol.qc.ca::a10ba368-1f39-4f83-aebb-b02b76713fcd" providerId="AD" clId="Web-{8C87E720-5071-4558-89EE-1EAC9C737F0E}" dt="2021-12-15T16:53:41.759" v="92"/>
          <ac:inkMkLst>
            <pc:docMk/>
            <pc:sldMk cId="3312887191" sldId="257"/>
            <ac:inkMk id="45" creationId="{58696376-4946-41C9-B44B-1FB436376E97}"/>
          </ac:inkMkLst>
        </pc:inkChg>
        <pc:inkChg chg="add">
          <ac:chgData name="acliche71" userId="S::acliche71@scol.qc.ca::a10ba368-1f39-4f83-aebb-b02b76713fcd" providerId="AD" clId="Web-{8C87E720-5071-4558-89EE-1EAC9C737F0E}" dt="2021-12-15T16:53:44.259" v="93"/>
          <ac:inkMkLst>
            <pc:docMk/>
            <pc:sldMk cId="3312887191" sldId="257"/>
            <ac:inkMk id="46" creationId="{A6B8120A-C11E-44BD-B0B2-EBC892C76F02}"/>
          </ac:inkMkLst>
        </pc:inkChg>
        <pc:inkChg chg="add">
          <ac:chgData name="acliche71" userId="S::acliche71@scol.qc.ca::a10ba368-1f39-4f83-aebb-b02b76713fcd" providerId="AD" clId="Web-{8C87E720-5071-4558-89EE-1EAC9C737F0E}" dt="2021-12-15T16:53:46.416" v="94"/>
          <ac:inkMkLst>
            <pc:docMk/>
            <pc:sldMk cId="3312887191" sldId="257"/>
            <ac:inkMk id="47" creationId="{C891BE95-606A-4703-AB87-DA826F0BB6C1}"/>
          </ac:inkMkLst>
        </pc:inkChg>
        <pc:inkChg chg="add">
          <ac:chgData name="acliche71" userId="S::acliche71@scol.qc.ca::a10ba368-1f39-4f83-aebb-b02b76713fcd" providerId="AD" clId="Web-{8C87E720-5071-4558-89EE-1EAC9C737F0E}" dt="2021-12-15T16:53:47.353" v="95"/>
          <ac:inkMkLst>
            <pc:docMk/>
            <pc:sldMk cId="3312887191" sldId="257"/>
            <ac:inkMk id="48" creationId="{91FCAB90-C777-45E4-920F-29F088D9DBDA}"/>
          </ac:inkMkLst>
        </pc:inkChg>
        <pc:inkChg chg="add">
          <ac:chgData name="acliche71" userId="S::acliche71@scol.qc.ca::a10ba368-1f39-4f83-aebb-b02b76713fcd" providerId="AD" clId="Web-{8C87E720-5071-4558-89EE-1EAC9C737F0E}" dt="2021-12-15T16:53:48.181" v="96"/>
          <ac:inkMkLst>
            <pc:docMk/>
            <pc:sldMk cId="3312887191" sldId="257"/>
            <ac:inkMk id="49" creationId="{D8C2C964-2698-41E5-9624-22EADEAAEA8B}"/>
          </ac:inkMkLst>
        </pc:inkChg>
        <pc:inkChg chg="add">
          <ac:chgData name="acliche71" userId="S::acliche71@scol.qc.ca::a10ba368-1f39-4f83-aebb-b02b76713fcd" providerId="AD" clId="Web-{8C87E720-5071-4558-89EE-1EAC9C737F0E}" dt="2021-12-15T16:53:49.447" v="97"/>
          <ac:inkMkLst>
            <pc:docMk/>
            <pc:sldMk cId="3312887191" sldId="257"/>
            <ac:inkMk id="50" creationId="{30A6CA65-761A-47A1-8B86-369EC8F87D04}"/>
          </ac:inkMkLst>
        </pc:inkChg>
        <pc:inkChg chg="add">
          <ac:chgData name="acliche71" userId="S::acliche71@scol.qc.ca::a10ba368-1f39-4f83-aebb-b02b76713fcd" providerId="AD" clId="Web-{8C87E720-5071-4558-89EE-1EAC9C737F0E}" dt="2021-12-15T16:53:50.884" v="98"/>
          <ac:inkMkLst>
            <pc:docMk/>
            <pc:sldMk cId="3312887191" sldId="257"/>
            <ac:inkMk id="51" creationId="{CA4E835F-3603-467A-952C-C150D49EC385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4:11.135" v="100"/>
          <ac:inkMkLst>
            <pc:docMk/>
            <pc:sldMk cId="3312887191" sldId="257"/>
            <ac:inkMk id="52" creationId="{226816A6-9B95-4AAB-AAF6-20F152A57412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4:27.900" v="104"/>
          <ac:inkMkLst>
            <pc:docMk/>
            <pc:sldMk cId="3312887191" sldId="257"/>
            <ac:inkMk id="53" creationId="{1E6449A1-C9EF-4E94-A22E-C267FE0DF27F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4:25.791" v="103"/>
          <ac:inkMkLst>
            <pc:docMk/>
            <pc:sldMk cId="3312887191" sldId="257"/>
            <ac:inkMk id="54" creationId="{44AB1CB9-7D2C-4A56-AD03-2B2911345A94}"/>
          </ac:inkMkLst>
        </pc:inkChg>
        <pc:inkChg chg="add">
          <ac:chgData name="acliche71" userId="S::acliche71@scol.qc.ca::a10ba368-1f39-4f83-aebb-b02b76713fcd" providerId="AD" clId="Web-{8C87E720-5071-4558-89EE-1EAC9C737F0E}" dt="2021-12-15T16:54:30.416" v="105"/>
          <ac:inkMkLst>
            <pc:docMk/>
            <pc:sldMk cId="3312887191" sldId="257"/>
            <ac:inkMk id="55" creationId="{5F79C425-FF0B-4E1C-9254-090290D00D7F}"/>
          </ac:inkMkLst>
        </pc:inkChg>
        <pc:inkChg chg="add">
          <ac:chgData name="acliche71" userId="S::acliche71@scol.qc.ca::a10ba368-1f39-4f83-aebb-b02b76713fcd" providerId="AD" clId="Web-{8C87E720-5071-4558-89EE-1EAC9C737F0E}" dt="2021-12-15T16:54:31.932" v="106"/>
          <ac:inkMkLst>
            <pc:docMk/>
            <pc:sldMk cId="3312887191" sldId="257"/>
            <ac:inkMk id="56" creationId="{0CD6168A-BBC5-44DB-9A3E-3637B8AE6FDB}"/>
          </ac:inkMkLst>
        </pc:inkChg>
        <pc:inkChg chg="add">
          <ac:chgData name="acliche71" userId="S::acliche71@scol.qc.ca::a10ba368-1f39-4f83-aebb-b02b76713fcd" providerId="AD" clId="Web-{8C87E720-5071-4558-89EE-1EAC9C737F0E}" dt="2021-12-15T16:54:32.541" v="107"/>
          <ac:inkMkLst>
            <pc:docMk/>
            <pc:sldMk cId="3312887191" sldId="257"/>
            <ac:inkMk id="57" creationId="{A163ADEE-74E4-4D8D-94E3-ED8EF8358754}"/>
          </ac:inkMkLst>
        </pc:inkChg>
        <pc:inkChg chg="add">
          <ac:chgData name="acliche71" userId="S::acliche71@scol.qc.ca::a10ba368-1f39-4f83-aebb-b02b76713fcd" providerId="AD" clId="Web-{8C87E720-5071-4558-89EE-1EAC9C737F0E}" dt="2021-12-15T16:54:33.525" v="108"/>
          <ac:inkMkLst>
            <pc:docMk/>
            <pc:sldMk cId="3312887191" sldId="257"/>
            <ac:inkMk id="58" creationId="{94A4EFC2-FB79-43FD-98EE-ED621EE88E8F}"/>
          </ac:inkMkLst>
        </pc:inkChg>
        <pc:inkChg chg="add">
          <ac:chgData name="acliche71" userId="S::acliche71@scol.qc.ca::a10ba368-1f39-4f83-aebb-b02b76713fcd" providerId="AD" clId="Web-{8C87E720-5071-4558-89EE-1EAC9C737F0E}" dt="2021-12-15T16:54:34.275" v="109"/>
          <ac:inkMkLst>
            <pc:docMk/>
            <pc:sldMk cId="3312887191" sldId="257"/>
            <ac:inkMk id="59" creationId="{AD830779-472E-4901-970C-984C2395F077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4:37.307" v="111"/>
          <ac:inkMkLst>
            <pc:docMk/>
            <pc:sldMk cId="3312887191" sldId="257"/>
            <ac:inkMk id="60" creationId="{9A0C69BB-69DD-4BE1-8F92-D6E37307008C}"/>
          </ac:inkMkLst>
        </pc:inkChg>
        <pc:inkChg chg="add">
          <ac:chgData name="acliche71" userId="S::acliche71@scol.qc.ca::a10ba368-1f39-4f83-aebb-b02b76713fcd" providerId="AD" clId="Web-{8C87E720-5071-4558-89EE-1EAC9C737F0E}" dt="2021-12-15T16:54:40.322" v="112"/>
          <ac:inkMkLst>
            <pc:docMk/>
            <pc:sldMk cId="3312887191" sldId="257"/>
            <ac:inkMk id="61" creationId="{BB7B2ED9-FD88-4FFB-B894-10C03A86B2AE}"/>
          </ac:inkMkLst>
        </pc:inkChg>
        <pc:inkChg chg="add">
          <ac:chgData name="acliche71" userId="S::acliche71@scol.qc.ca::a10ba368-1f39-4f83-aebb-b02b76713fcd" providerId="AD" clId="Web-{8C87E720-5071-4558-89EE-1EAC9C737F0E}" dt="2021-12-15T16:54:42.276" v="113"/>
          <ac:inkMkLst>
            <pc:docMk/>
            <pc:sldMk cId="3312887191" sldId="257"/>
            <ac:inkMk id="62" creationId="{EBB97E44-C762-4D89-9B1C-938E807A0C62}"/>
          </ac:inkMkLst>
        </pc:inkChg>
        <pc:inkChg chg="add">
          <ac:chgData name="acliche71" userId="S::acliche71@scol.qc.ca::a10ba368-1f39-4f83-aebb-b02b76713fcd" providerId="AD" clId="Web-{8C87E720-5071-4558-89EE-1EAC9C737F0E}" dt="2021-12-15T16:54:45.026" v="114"/>
          <ac:inkMkLst>
            <pc:docMk/>
            <pc:sldMk cId="3312887191" sldId="257"/>
            <ac:inkMk id="63" creationId="{C3A31E52-545F-4CBF-A3AA-E0C42BC3FEAD}"/>
          </ac:inkMkLst>
        </pc:inkChg>
        <pc:inkChg chg="add">
          <ac:chgData name="acliche71" userId="S::acliche71@scol.qc.ca::a10ba368-1f39-4f83-aebb-b02b76713fcd" providerId="AD" clId="Web-{8C87E720-5071-4558-89EE-1EAC9C737F0E}" dt="2021-12-15T16:54:45.619" v="115"/>
          <ac:inkMkLst>
            <pc:docMk/>
            <pc:sldMk cId="3312887191" sldId="257"/>
            <ac:inkMk id="64" creationId="{434B975A-8FD8-4C64-8CEE-3836A04EC340}"/>
          </ac:inkMkLst>
        </pc:inkChg>
        <pc:inkChg chg="add">
          <ac:chgData name="acliche71" userId="S::acliche71@scol.qc.ca::a10ba368-1f39-4f83-aebb-b02b76713fcd" providerId="AD" clId="Web-{8C87E720-5071-4558-89EE-1EAC9C737F0E}" dt="2021-12-15T16:54:46.369" v="116"/>
          <ac:inkMkLst>
            <pc:docMk/>
            <pc:sldMk cId="3312887191" sldId="257"/>
            <ac:inkMk id="65" creationId="{B84AB347-CA7E-458A-9DB3-89C34E5158BB}"/>
          </ac:inkMkLst>
        </pc:inkChg>
        <pc:inkChg chg="add">
          <ac:chgData name="acliche71" userId="S::acliche71@scol.qc.ca::a10ba368-1f39-4f83-aebb-b02b76713fcd" providerId="AD" clId="Web-{8C87E720-5071-4558-89EE-1EAC9C737F0E}" dt="2021-12-15T16:54:47.635" v="117"/>
          <ac:inkMkLst>
            <pc:docMk/>
            <pc:sldMk cId="3312887191" sldId="257"/>
            <ac:inkMk id="66" creationId="{BB664FEA-2566-470A-9F25-7FB62BAC52DC}"/>
          </ac:inkMkLst>
        </pc:inkChg>
        <pc:inkChg chg="add">
          <ac:chgData name="acliche71" userId="S::acliche71@scol.qc.ca::a10ba368-1f39-4f83-aebb-b02b76713fcd" providerId="AD" clId="Web-{8C87E720-5071-4558-89EE-1EAC9C737F0E}" dt="2021-12-15T16:54:48.744" v="118"/>
          <ac:inkMkLst>
            <pc:docMk/>
            <pc:sldMk cId="3312887191" sldId="257"/>
            <ac:inkMk id="67" creationId="{16E07248-9E7C-4720-85C7-ECA6CBBBDA9E}"/>
          </ac:inkMkLst>
        </pc:inkChg>
        <pc:inkChg chg="add">
          <ac:chgData name="acliche71" userId="S::acliche71@scol.qc.ca::a10ba368-1f39-4f83-aebb-b02b76713fcd" providerId="AD" clId="Web-{8C87E720-5071-4558-89EE-1EAC9C737F0E}" dt="2021-12-15T16:54:49.494" v="119"/>
          <ac:inkMkLst>
            <pc:docMk/>
            <pc:sldMk cId="3312887191" sldId="257"/>
            <ac:inkMk id="68" creationId="{1355079E-5D17-4026-ACCC-43E3E1EDD2C8}"/>
          </ac:inkMkLst>
        </pc:inkChg>
        <pc:inkChg chg="add">
          <ac:chgData name="acliche71" userId="S::acliche71@scol.qc.ca::a10ba368-1f39-4f83-aebb-b02b76713fcd" providerId="AD" clId="Web-{8C87E720-5071-4558-89EE-1EAC9C737F0E}" dt="2021-12-15T16:54:50.901" v="120"/>
          <ac:inkMkLst>
            <pc:docMk/>
            <pc:sldMk cId="3312887191" sldId="257"/>
            <ac:inkMk id="69" creationId="{7BE81E97-D03C-4E08-99E7-8911DB3EF4D5}"/>
          </ac:inkMkLst>
        </pc:inkChg>
        <pc:inkChg chg="add">
          <ac:chgData name="acliche71" userId="S::acliche71@scol.qc.ca::a10ba368-1f39-4f83-aebb-b02b76713fcd" providerId="AD" clId="Web-{8C87E720-5071-4558-89EE-1EAC9C737F0E}" dt="2021-12-15T16:54:52.260" v="121"/>
          <ac:inkMkLst>
            <pc:docMk/>
            <pc:sldMk cId="3312887191" sldId="257"/>
            <ac:inkMk id="70" creationId="{AEB389DA-805F-4044-8999-EE5055A0BF5D}"/>
          </ac:inkMkLst>
        </pc:inkChg>
        <pc:inkChg chg="add">
          <ac:chgData name="acliche71" userId="S::acliche71@scol.qc.ca::a10ba368-1f39-4f83-aebb-b02b76713fcd" providerId="AD" clId="Web-{8C87E720-5071-4558-89EE-1EAC9C737F0E}" dt="2021-12-15T16:54:53.666" v="122"/>
          <ac:inkMkLst>
            <pc:docMk/>
            <pc:sldMk cId="3312887191" sldId="257"/>
            <ac:inkMk id="71" creationId="{1D71A5BF-0582-4380-960E-17A3FBDEB26B}"/>
          </ac:inkMkLst>
        </pc:inkChg>
        <pc:inkChg chg="add">
          <ac:chgData name="acliche71" userId="S::acliche71@scol.qc.ca::a10ba368-1f39-4f83-aebb-b02b76713fcd" providerId="AD" clId="Web-{8C87E720-5071-4558-89EE-1EAC9C737F0E}" dt="2021-12-15T16:54:55.338" v="123"/>
          <ac:inkMkLst>
            <pc:docMk/>
            <pc:sldMk cId="3312887191" sldId="257"/>
            <ac:inkMk id="72" creationId="{0003A9A3-4353-4090-BF14-7B748788A558}"/>
          </ac:inkMkLst>
        </pc:inkChg>
        <pc:inkChg chg="add">
          <ac:chgData name="acliche71" userId="S::acliche71@scol.qc.ca::a10ba368-1f39-4f83-aebb-b02b76713fcd" providerId="AD" clId="Web-{8C87E720-5071-4558-89EE-1EAC9C737F0E}" dt="2021-12-15T16:54:55.963" v="124"/>
          <ac:inkMkLst>
            <pc:docMk/>
            <pc:sldMk cId="3312887191" sldId="257"/>
            <ac:inkMk id="73" creationId="{720C1EAA-88B6-44D3-AF1A-57DB09517568}"/>
          </ac:inkMkLst>
        </pc:inkChg>
      </pc:sldChg>
      <pc:sldChg chg="addSp modSp new">
        <pc:chgData name="acliche71" userId="S::acliche71@scol.qc.ca::a10ba368-1f39-4f83-aebb-b02b76713fcd" providerId="AD" clId="Web-{8C87E720-5071-4558-89EE-1EAC9C737F0E}" dt="2021-12-15T16:58:48.028" v="179"/>
        <pc:sldMkLst>
          <pc:docMk/>
          <pc:sldMk cId="902670924" sldId="258"/>
        </pc:sldMkLst>
        <pc:spChg chg="add mod">
          <ac:chgData name="acliche71" userId="S::acliche71@scol.qc.ca::a10ba368-1f39-4f83-aebb-b02b76713fcd" providerId="AD" clId="Web-{8C87E720-5071-4558-89EE-1EAC9C737F0E}" dt="2021-12-15T16:55:41.401" v="140" actId="1076"/>
          <ac:spMkLst>
            <pc:docMk/>
            <pc:sldMk cId="902670924" sldId="258"/>
            <ac:spMk id="2" creationId="{40F33423-BEE8-46A6-A415-6D23CBD4E9A2}"/>
          </ac:spMkLst>
        </pc:spChg>
        <pc:spChg chg="add mod">
          <ac:chgData name="acliche71" userId="S::acliche71@scol.qc.ca::a10ba368-1f39-4f83-aebb-b02b76713fcd" providerId="AD" clId="Web-{8C87E720-5071-4558-89EE-1EAC9C737F0E}" dt="2021-12-15T16:56:34.949" v="148" actId="1076"/>
          <ac:spMkLst>
            <pc:docMk/>
            <pc:sldMk cId="902670924" sldId="258"/>
            <ac:spMk id="3" creationId="{74109D22-B7F1-44C2-8F4D-03FF0A3B11CA}"/>
          </ac:spMkLst>
        </pc:spChg>
        <pc:spChg chg="add mod">
          <ac:chgData name="acliche71" userId="S::acliche71@scol.qc.ca::a10ba368-1f39-4f83-aebb-b02b76713fcd" providerId="AD" clId="Web-{8C87E720-5071-4558-89EE-1EAC9C737F0E}" dt="2021-12-15T16:57:19.402" v="164" actId="1076"/>
          <ac:spMkLst>
            <pc:docMk/>
            <pc:sldMk cId="902670924" sldId="258"/>
            <ac:spMk id="4" creationId="{9713DB7C-DAE7-4310-BCC5-CD6C3A6F6094}"/>
          </ac:spMkLst>
        </pc:spChg>
        <pc:spChg chg="add mod">
          <ac:chgData name="acliche71" userId="S::acliche71@scol.qc.ca::a10ba368-1f39-4f83-aebb-b02b76713fcd" providerId="AD" clId="Web-{8C87E720-5071-4558-89EE-1EAC9C737F0E}" dt="2021-12-15T16:57:38.465" v="168" actId="1076"/>
          <ac:spMkLst>
            <pc:docMk/>
            <pc:sldMk cId="902670924" sldId="258"/>
            <ac:spMk id="5" creationId="{C955A94B-B22A-425C-B1F2-BCBA5D9A4D28}"/>
          </ac:spMkLst>
        </pc:spChg>
        <pc:spChg chg="add mod">
          <ac:chgData name="acliche71" userId="S::acliche71@scol.qc.ca::a10ba368-1f39-4f83-aebb-b02b76713fcd" providerId="AD" clId="Web-{8C87E720-5071-4558-89EE-1EAC9C737F0E}" dt="2021-12-15T16:57:50.309" v="172" actId="1076"/>
          <ac:spMkLst>
            <pc:docMk/>
            <pc:sldMk cId="902670924" sldId="258"/>
            <ac:spMk id="6" creationId="{5659BDCF-74BD-4F60-BA0B-76468D8C81BF}"/>
          </ac:spMkLst>
        </pc:spChg>
        <pc:inkChg chg="add">
          <ac:chgData name="acliche71" userId="S::acliche71@scol.qc.ca::a10ba368-1f39-4f83-aebb-b02b76713fcd" providerId="AD" clId="Web-{8C87E720-5071-4558-89EE-1EAC9C737F0E}" dt="2021-12-15T16:58:11.262" v="173"/>
          <ac:inkMkLst>
            <pc:docMk/>
            <pc:sldMk cId="902670924" sldId="258"/>
            <ac:inkMk id="7" creationId="{D78F95F7-3C57-4A4A-A2EC-15673FEE082F}"/>
          </ac:inkMkLst>
        </pc:inkChg>
        <pc:inkChg chg="add">
          <ac:chgData name="acliche71" userId="S::acliche71@scol.qc.ca::a10ba368-1f39-4f83-aebb-b02b76713fcd" providerId="AD" clId="Web-{8C87E720-5071-4558-89EE-1EAC9C737F0E}" dt="2021-12-15T16:58:15.012" v="174"/>
          <ac:inkMkLst>
            <pc:docMk/>
            <pc:sldMk cId="902670924" sldId="258"/>
            <ac:inkMk id="8" creationId="{61B41C0F-1F1F-44FC-94A1-C4F84662E888}"/>
          </ac:inkMkLst>
        </pc:inkChg>
        <pc:inkChg chg="add">
          <ac:chgData name="acliche71" userId="S::acliche71@scol.qc.ca::a10ba368-1f39-4f83-aebb-b02b76713fcd" providerId="AD" clId="Web-{8C87E720-5071-4558-89EE-1EAC9C737F0E}" dt="2021-12-15T16:58:25.809" v="175"/>
          <ac:inkMkLst>
            <pc:docMk/>
            <pc:sldMk cId="902670924" sldId="258"/>
            <ac:inkMk id="9" creationId="{8EEE3880-E23C-49EE-B556-01996D91B675}"/>
          </ac:inkMkLst>
        </pc:inkChg>
        <pc:inkChg chg="add">
          <ac:chgData name="acliche71" userId="S::acliche71@scol.qc.ca::a10ba368-1f39-4f83-aebb-b02b76713fcd" providerId="AD" clId="Web-{8C87E720-5071-4558-89EE-1EAC9C737F0E}" dt="2021-12-15T16:58:33.669" v="176"/>
          <ac:inkMkLst>
            <pc:docMk/>
            <pc:sldMk cId="902670924" sldId="258"/>
            <ac:inkMk id="10" creationId="{985A345A-50F2-4D33-A16D-A80888968EF8}"/>
          </ac:inkMkLst>
        </pc:inkChg>
        <pc:inkChg chg="add">
          <ac:chgData name="acliche71" userId="S::acliche71@scol.qc.ca::a10ba368-1f39-4f83-aebb-b02b76713fcd" providerId="AD" clId="Web-{8C87E720-5071-4558-89EE-1EAC9C737F0E}" dt="2021-12-15T16:58:38.966" v="177"/>
          <ac:inkMkLst>
            <pc:docMk/>
            <pc:sldMk cId="902670924" sldId="258"/>
            <ac:inkMk id="11" creationId="{A92B5564-E9F9-44AF-9F45-94763B6F84C0}"/>
          </ac:inkMkLst>
        </pc:inkChg>
        <pc:inkChg chg="add">
          <ac:chgData name="acliche71" userId="S::acliche71@scol.qc.ca::a10ba368-1f39-4f83-aebb-b02b76713fcd" providerId="AD" clId="Web-{8C87E720-5071-4558-89EE-1EAC9C737F0E}" dt="2021-12-15T16:58:41.981" v="178"/>
          <ac:inkMkLst>
            <pc:docMk/>
            <pc:sldMk cId="902670924" sldId="258"/>
            <ac:inkMk id="12" creationId="{6831B385-0C14-471C-8539-881783B771E2}"/>
          </ac:inkMkLst>
        </pc:inkChg>
        <pc:inkChg chg="add">
          <ac:chgData name="acliche71" userId="S::acliche71@scol.qc.ca::a10ba368-1f39-4f83-aebb-b02b76713fcd" providerId="AD" clId="Web-{8C87E720-5071-4558-89EE-1EAC9C737F0E}" dt="2021-12-15T16:58:48.028" v="179"/>
          <ac:inkMkLst>
            <pc:docMk/>
            <pc:sldMk cId="902670924" sldId="258"/>
            <ac:inkMk id="13" creationId="{82054786-1100-45CC-B64B-E62579097D2E}"/>
          </ac:inkMkLst>
        </pc:inkChg>
      </pc:sldChg>
      <pc:sldChg chg="addSp delSp modSp new">
        <pc:chgData name="acliche71" userId="S::acliche71@scol.qc.ca::a10ba368-1f39-4f83-aebb-b02b76713fcd" providerId="AD" clId="Web-{8C87E720-5071-4558-89EE-1EAC9C737F0E}" dt="2021-12-15T17:05:04.376" v="282" actId="1076"/>
        <pc:sldMkLst>
          <pc:docMk/>
          <pc:sldMk cId="638482459" sldId="259"/>
        </pc:sldMkLst>
        <pc:spChg chg="mod">
          <ac:chgData name="acliche71" userId="S::acliche71@scol.qc.ca::a10ba368-1f39-4f83-aebb-b02b76713fcd" providerId="AD" clId="Web-{8C87E720-5071-4558-89EE-1EAC9C737F0E}" dt="2021-12-15T16:59:19.107" v="190" actId="20577"/>
          <ac:spMkLst>
            <pc:docMk/>
            <pc:sldMk cId="638482459" sldId="259"/>
            <ac:spMk id="2" creationId="{51B174B7-09A7-42C6-A6E0-E127DAA1FD74}"/>
          </ac:spMkLst>
        </pc:spChg>
        <pc:spChg chg="mod">
          <ac:chgData name="acliche71" userId="S::acliche71@scol.qc.ca::a10ba368-1f39-4f83-aebb-b02b76713fcd" providerId="AD" clId="Web-{8C87E720-5071-4558-89EE-1EAC9C737F0E}" dt="2021-12-15T16:59:52.576" v="201" actId="20577"/>
          <ac:spMkLst>
            <pc:docMk/>
            <pc:sldMk cId="638482459" sldId="259"/>
            <ac:spMk id="3" creationId="{0ECC05F0-E562-41CA-9578-AA59ABC120CB}"/>
          </ac:spMkLst>
        </pc:spChg>
        <pc:spChg chg="mod">
          <ac:chgData name="acliche71" userId="S::acliche71@scol.qc.ca::a10ba368-1f39-4f83-aebb-b02b76713fcd" providerId="AD" clId="Web-{8C87E720-5071-4558-89EE-1EAC9C737F0E}" dt="2021-12-15T17:01:02.952" v="224" actId="20577"/>
          <ac:spMkLst>
            <pc:docMk/>
            <pc:sldMk cId="638482459" sldId="259"/>
            <ac:spMk id="4" creationId="{A7812AC9-ED91-4A59-B016-49E7FDD3A3CC}"/>
          </ac:spMkLst>
        </pc:spChg>
        <pc:spChg chg="add mod">
          <ac:chgData name="acliche71" userId="S::acliche71@scol.qc.ca::a10ba368-1f39-4f83-aebb-b02b76713fcd" providerId="AD" clId="Web-{8C87E720-5071-4558-89EE-1EAC9C737F0E}" dt="2021-12-15T17:03:11.203" v="253" actId="1076"/>
          <ac:spMkLst>
            <pc:docMk/>
            <pc:sldMk cId="638482459" sldId="259"/>
            <ac:spMk id="9" creationId="{17408E93-72D9-4D6F-949C-C87E0A22A3D0}"/>
          </ac:spMkLst>
        </pc:spChg>
        <pc:spChg chg="add mod">
          <ac:chgData name="acliche71" userId="S::acliche71@scol.qc.ca::a10ba368-1f39-4f83-aebb-b02b76713fcd" providerId="AD" clId="Web-{8C87E720-5071-4558-89EE-1EAC9C737F0E}" dt="2021-12-15T17:02:20.171" v="244" actId="1076"/>
          <ac:spMkLst>
            <pc:docMk/>
            <pc:sldMk cId="638482459" sldId="259"/>
            <ac:spMk id="10" creationId="{0F9BE366-E480-414F-85EB-CC02E005A9F8}"/>
          </ac:spMkLst>
        </pc:spChg>
        <pc:spChg chg="add mod ord">
          <ac:chgData name="acliche71" userId="S::acliche71@scol.qc.ca::a10ba368-1f39-4f83-aebb-b02b76713fcd" providerId="AD" clId="Web-{8C87E720-5071-4558-89EE-1EAC9C737F0E}" dt="2021-12-15T17:02:29.015" v="247" actId="1076"/>
          <ac:spMkLst>
            <pc:docMk/>
            <pc:sldMk cId="638482459" sldId="259"/>
            <ac:spMk id="11" creationId="{14DDF448-D17D-4F53-9EE6-05C4481209F6}"/>
          </ac:spMkLst>
        </pc:spChg>
        <pc:spChg chg="add mod">
          <ac:chgData name="acliche71" userId="S::acliche71@scol.qc.ca::a10ba368-1f39-4f83-aebb-b02b76713fcd" providerId="AD" clId="Web-{8C87E720-5071-4558-89EE-1EAC9C737F0E}" dt="2021-12-15T17:03:04.344" v="252" actId="1076"/>
          <ac:spMkLst>
            <pc:docMk/>
            <pc:sldMk cId="638482459" sldId="259"/>
            <ac:spMk id="12" creationId="{31C12146-EC0C-4F25-8C65-2155FBF65407}"/>
          </ac:spMkLst>
        </pc:spChg>
        <pc:spChg chg="add mod">
          <ac:chgData name="acliche71" userId="S::acliche71@scol.qc.ca::a10ba368-1f39-4f83-aebb-b02b76713fcd" providerId="AD" clId="Web-{8C87E720-5071-4558-89EE-1EAC9C737F0E}" dt="2021-12-15T17:05:04.376" v="282" actId="1076"/>
          <ac:spMkLst>
            <pc:docMk/>
            <pc:sldMk cId="638482459" sldId="259"/>
            <ac:spMk id="23" creationId="{4052A807-E821-4F2A-B237-3F007DCFED8F}"/>
          </ac:spMkLst>
        </pc:spChg>
        <pc:spChg chg="add mod">
          <ac:chgData name="acliche71" userId="S::acliche71@scol.qc.ca::a10ba368-1f39-4f83-aebb-b02b76713fcd" providerId="AD" clId="Web-{8C87E720-5071-4558-89EE-1EAC9C737F0E}" dt="2021-12-15T17:05:00.845" v="281" actId="1076"/>
          <ac:spMkLst>
            <pc:docMk/>
            <pc:sldMk cId="638482459" sldId="259"/>
            <ac:spMk id="24" creationId="{E83231D6-81FC-4EB9-9772-EC2E6983C399}"/>
          </ac:spMkLst>
        </pc:spChg>
        <pc:inkChg chg="add del">
          <ac:chgData name="acliche71" userId="S::acliche71@scol.qc.ca::a10ba368-1f39-4f83-aebb-b02b76713fcd" providerId="AD" clId="Web-{8C87E720-5071-4558-89EE-1EAC9C737F0E}" dt="2021-12-15T16:59:24.404" v="194"/>
          <ac:inkMkLst>
            <pc:docMk/>
            <pc:sldMk cId="638482459" sldId="259"/>
            <ac:inkMk id="5" creationId="{3F8502CF-C926-4EAB-A6B1-673FD0305099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9:24.404" v="193"/>
          <ac:inkMkLst>
            <pc:docMk/>
            <pc:sldMk cId="638482459" sldId="259"/>
            <ac:inkMk id="6" creationId="{43040B2A-49A8-4E54-ACA3-6D7C290E38E6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9:24.404" v="192"/>
          <ac:inkMkLst>
            <pc:docMk/>
            <pc:sldMk cId="638482459" sldId="259"/>
            <ac:inkMk id="7" creationId="{D093BA10-08B5-4384-9A7D-168730D50FD2}"/>
          </ac:inkMkLst>
        </pc:inkChg>
        <pc:inkChg chg="add del">
          <ac:chgData name="acliche71" userId="S::acliche71@scol.qc.ca::a10ba368-1f39-4f83-aebb-b02b76713fcd" providerId="AD" clId="Web-{8C87E720-5071-4558-89EE-1EAC9C737F0E}" dt="2021-12-15T16:59:24.404" v="191"/>
          <ac:inkMkLst>
            <pc:docMk/>
            <pc:sldMk cId="638482459" sldId="259"/>
            <ac:inkMk id="8" creationId="{1360A2CD-2E68-4810-BADD-08D12DBFCB61}"/>
          </ac:inkMkLst>
        </pc:inkChg>
        <pc:inkChg chg="add">
          <ac:chgData name="acliche71" userId="S::acliche71@scol.qc.ca::a10ba368-1f39-4f83-aebb-b02b76713fcd" providerId="AD" clId="Web-{8C87E720-5071-4558-89EE-1EAC9C737F0E}" dt="2021-12-15T17:03:31.657" v="254"/>
          <ac:inkMkLst>
            <pc:docMk/>
            <pc:sldMk cId="638482459" sldId="259"/>
            <ac:inkMk id="13" creationId="{063E2BB1-4D83-4724-975A-3235FA38B453}"/>
          </ac:inkMkLst>
        </pc:inkChg>
        <pc:inkChg chg="add">
          <ac:chgData name="acliche71" userId="S::acliche71@scol.qc.ca::a10ba368-1f39-4f83-aebb-b02b76713fcd" providerId="AD" clId="Web-{8C87E720-5071-4558-89EE-1EAC9C737F0E}" dt="2021-12-15T17:03:34.157" v="255"/>
          <ac:inkMkLst>
            <pc:docMk/>
            <pc:sldMk cId="638482459" sldId="259"/>
            <ac:inkMk id="14" creationId="{C8B48945-0C45-456F-81B0-88B73F4F8E56}"/>
          </ac:inkMkLst>
        </pc:inkChg>
        <pc:inkChg chg="add">
          <ac:chgData name="acliche71" userId="S::acliche71@scol.qc.ca::a10ba368-1f39-4f83-aebb-b02b76713fcd" providerId="AD" clId="Web-{8C87E720-5071-4558-89EE-1EAC9C737F0E}" dt="2021-12-15T17:03:40.501" v="256"/>
          <ac:inkMkLst>
            <pc:docMk/>
            <pc:sldMk cId="638482459" sldId="259"/>
            <ac:inkMk id="15" creationId="{A8305F48-000B-48A4-B4B0-442F4DD48EEB}"/>
          </ac:inkMkLst>
        </pc:inkChg>
        <pc:inkChg chg="add">
          <ac:chgData name="acliche71" userId="S::acliche71@scol.qc.ca::a10ba368-1f39-4f83-aebb-b02b76713fcd" providerId="AD" clId="Web-{8C87E720-5071-4558-89EE-1EAC9C737F0E}" dt="2021-12-15T17:03:42.391" v="257"/>
          <ac:inkMkLst>
            <pc:docMk/>
            <pc:sldMk cId="638482459" sldId="259"/>
            <ac:inkMk id="16" creationId="{B4777BF8-78AE-4AC9-9FE6-2536547D2B2C}"/>
          </ac:inkMkLst>
        </pc:inkChg>
        <pc:inkChg chg="add">
          <ac:chgData name="acliche71" userId="S::acliche71@scol.qc.ca::a10ba368-1f39-4f83-aebb-b02b76713fcd" providerId="AD" clId="Web-{8C87E720-5071-4558-89EE-1EAC9C737F0E}" dt="2021-12-15T17:03:47.438" v="258"/>
          <ac:inkMkLst>
            <pc:docMk/>
            <pc:sldMk cId="638482459" sldId="259"/>
            <ac:inkMk id="17" creationId="{8F12778A-0535-4336-A714-58B9E41DC833}"/>
          </ac:inkMkLst>
        </pc:inkChg>
        <pc:inkChg chg="add">
          <ac:chgData name="acliche71" userId="S::acliche71@scol.qc.ca::a10ba368-1f39-4f83-aebb-b02b76713fcd" providerId="AD" clId="Web-{8C87E720-5071-4558-89EE-1EAC9C737F0E}" dt="2021-12-15T17:03:49.594" v="259"/>
          <ac:inkMkLst>
            <pc:docMk/>
            <pc:sldMk cId="638482459" sldId="259"/>
            <ac:inkMk id="18" creationId="{81AAB6B5-CDDD-4478-BD74-C86C41A09249}"/>
          </ac:inkMkLst>
        </pc:inkChg>
        <pc:inkChg chg="add">
          <ac:chgData name="acliche71" userId="S::acliche71@scol.qc.ca::a10ba368-1f39-4f83-aebb-b02b76713fcd" providerId="AD" clId="Web-{8C87E720-5071-4558-89EE-1EAC9C737F0E}" dt="2021-12-15T17:03:50.438" v="260"/>
          <ac:inkMkLst>
            <pc:docMk/>
            <pc:sldMk cId="638482459" sldId="259"/>
            <ac:inkMk id="19" creationId="{C197EF52-7F1E-4643-BEA8-42C849BF20BB}"/>
          </ac:inkMkLst>
        </pc:inkChg>
        <pc:inkChg chg="add">
          <ac:chgData name="acliche71" userId="S::acliche71@scol.qc.ca::a10ba368-1f39-4f83-aebb-b02b76713fcd" providerId="AD" clId="Web-{8C87E720-5071-4558-89EE-1EAC9C737F0E}" dt="2021-12-15T17:03:57.657" v="261"/>
          <ac:inkMkLst>
            <pc:docMk/>
            <pc:sldMk cId="638482459" sldId="259"/>
            <ac:inkMk id="20" creationId="{C2EE4470-1F14-4A09-A6E6-6DFB107B28A6}"/>
          </ac:inkMkLst>
        </pc:inkChg>
        <pc:inkChg chg="add">
          <ac:chgData name="acliche71" userId="S::acliche71@scol.qc.ca::a10ba368-1f39-4f83-aebb-b02b76713fcd" providerId="AD" clId="Web-{8C87E720-5071-4558-89EE-1EAC9C737F0E}" dt="2021-12-15T17:03:59.313" v="262"/>
          <ac:inkMkLst>
            <pc:docMk/>
            <pc:sldMk cId="638482459" sldId="259"/>
            <ac:inkMk id="21" creationId="{3E35A034-3826-43A9-AB09-1B5AFB8D21C8}"/>
          </ac:inkMkLst>
        </pc:inkChg>
        <pc:inkChg chg="add">
          <ac:chgData name="acliche71" userId="S::acliche71@scol.qc.ca::a10ba368-1f39-4f83-aebb-b02b76713fcd" providerId="AD" clId="Web-{8C87E720-5071-4558-89EE-1EAC9C737F0E}" dt="2021-12-15T17:04:02.063" v="263"/>
          <ac:inkMkLst>
            <pc:docMk/>
            <pc:sldMk cId="638482459" sldId="259"/>
            <ac:inkMk id="22" creationId="{3D2D98BB-A38B-45A5-9286-A40295608576}"/>
          </ac:inkMkLst>
        </pc:inkChg>
      </pc:sldChg>
      <pc:sldChg chg="addSp delSp modSp new">
        <pc:chgData name="acliche71" userId="S::acliche71@scol.qc.ca::a10ba368-1f39-4f83-aebb-b02b76713fcd" providerId="AD" clId="Web-{8C87E720-5071-4558-89EE-1EAC9C737F0E}" dt="2021-12-15T17:11:11.693" v="456" actId="1076"/>
        <pc:sldMkLst>
          <pc:docMk/>
          <pc:sldMk cId="2619073941" sldId="260"/>
        </pc:sldMkLst>
        <pc:spChg chg="mod">
          <ac:chgData name="acliche71" userId="S::acliche71@scol.qc.ca::a10ba368-1f39-4f83-aebb-b02b76713fcd" providerId="AD" clId="Web-{8C87E720-5071-4558-89EE-1EAC9C737F0E}" dt="2021-12-15T17:06:06.799" v="311" actId="20577"/>
          <ac:spMkLst>
            <pc:docMk/>
            <pc:sldMk cId="2619073941" sldId="260"/>
            <ac:spMk id="2" creationId="{6869B8EC-AB6A-4F34-812F-0394C9F377B5}"/>
          </ac:spMkLst>
        </pc:spChg>
        <pc:spChg chg="mod">
          <ac:chgData name="acliche71" userId="S::acliche71@scol.qc.ca::a10ba368-1f39-4f83-aebb-b02b76713fcd" providerId="AD" clId="Web-{8C87E720-5071-4558-89EE-1EAC9C737F0E}" dt="2021-12-15T17:06:42.721" v="318" actId="20577"/>
          <ac:spMkLst>
            <pc:docMk/>
            <pc:sldMk cId="2619073941" sldId="260"/>
            <ac:spMk id="3" creationId="{FF1AB149-1AC8-48AD-A1C2-55E5F5A37BAB}"/>
          </ac:spMkLst>
        </pc:spChg>
        <pc:spChg chg="mod">
          <ac:chgData name="acliche71" userId="S::acliche71@scol.qc.ca::a10ba368-1f39-4f83-aebb-b02b76713fcd" providerId="AD" clId="Web-{8C87E720-5071-4558-89EE-1EAC9C737F0E}" dt="2021-12-15T17:07:02.128" v="326" actId="20577"/>
          <ac:spMkLst>
            <pc:docMk/>
            <pc:sldMk cId="2619073941" sldId="260"/>
            <ac:spMk id="4" creationId="{6B724BC1-F147-4F51-8811-77DC769EC748}"/>
          </ac:spMkLst>
        </pc:spChg>
        <pc:spChg chg="add mod">
          <ac:chgData name="acliche71" userId="S::acliche71@scol.qc.ca::a10ba368-1f39-4f83-aebb-b02b76713fcd" providerId="AD" clId="Web-{8C87E720-5071-4558-89EE-1EAC9C737F0E}" dt="2021-12-15T17:09:18.411" v="394" actId="1076"/>
          <ac:spMkLst>
            <pc:docMk/>
            <pc:sldMk cId="2619073941" sldId="260"/>
            <ac:spMk id="41" creationId="{5B258E8A-6D45-4979-AF0B-FEC052A37424}"/>
          </ac:spMkLst>
        </pc:spChg>
        <pc:spChg chg="add mod">
          <ac:chgData name="acliche71" userId="S::acliche71@scol.qc.ca::a10ba368-1f39-4f83-aebb-b02b76713fcd" providerId="AD" clId="Web-{8C87E720-5071-4558-89EE-1EAC9C737F0E}" dt="2021-12-15T17:09:34.770" v="404" actId="1076"/>
          <ac:spMkLst>
            <pc:docMk/>
            <pc:sldMk cId="2619073941" sldId="260"/>
            <ac:spMk id="42" creationId="{2B7E84C0-D747-4B0F-B084-CE0AD5F98BC6}"/>
          </ac:spMkLst>
        </pc:spChg>
        <pc:spChg chg="add mod">
          <ac:chgData name="acliche71" userId="S::acliche71@scol.qc.ca::a10ba368-1f39-4f83-aebb-b02b76713fcd" providerId="AD" clId="Web-{8C87E720-5071-4558-89EE-1EAC9C737F0E}" dt="2021-12-15T17:09:47.114" v="412" actId="1076"/>
          <ac:spMkLst>
            <pc:docMk/>
            <pc:sldMk cId="2619073941" sldId="260"/>
            <ac:spMk id="43" creationId="{D8873528-7D10-4026-8CE2-2F84BB2D832B}"/>
          </ac:spMkLst>
        </pc:spChg>
        <pc:spChg chg="add mod">
          <ac:chgData name="acliche71" userId="S::acliche71@scol.qc.ca::a10ba368-1f39-4f83-aebb-b02b76713fcd" providerId="AD" clId="Web-{8C87E720-5071-4558-89EE-1EAC9C737F0E}" dt="2021-12-15T17:10:04.958" v="422" actId="1076"/>
          <ac:spMkLst>
            <pc:docMk/>
            <pc:sldMk cId="2619073941" sldId="260"/>
            <ac:spMk id="44" creationId="{1010087E-1BF9-4B22-8C86-379C16BB98A5}"/>
          </ac:spMkLst>
        </pc:spChg>
        <pc:spChg chg="add mod">
          <ac:chgData name="acliche71" userId="S::acliche71@scol.qc.ca::a10ba368-1f39-4f83-aebb-b02b76713fcd" providerId="AD" clId="Web-{8C87E720-5071-4558-89EE-1EAC9C737F0E}" dt="2021-12-15T17:10:19.880" v="427" actId="1076"/>
          <ac:spMkLst>
            <pc:docMk/>
            <pc:sldMk cId="2619073941" sldId="260"/>
            <ac:spMk id="45" creationId="{E3A2697A-ACAB-44BC-B8B4-47FBF535B330}"/>
          </ac:spMkLst>
        </pc:spChg>
        <pc:spChg chg="add mod">
          <ac:chgData name="acliche71" userId="S::acliche71@scol.qc.ca::a10ba368-1f39-4f83-aebb-b02b76713fcd" providerId="AD" clId="Web-{8C87E720-5071-4558-89EE-1EAC9C737F0E}" dt="2021-12-15T17:10:38.427" v="433" actId="1076"/>
          <ac:spMkLst>
            <pc:docMk/>
            <pc:sldMk cId="2619073941" sldId="260"/>
            <ac:spMk id="46" creationId="{6F1B1DC7-CE7C-4E7A-B57C-95AF0D311B63}"/>
          </ac:spMkLst>
        </pc:spChg>
        <pc:spChg chg="add mod">
          <ac:chgData name="acliche71" userId="S::acliche71@scol.qc.ca::a10ba368-1f39-4f83-aebb-b02b76713fcd" providerId="AD" clId="Web-{8C87E720-5071-4558-89EE-1EAC9C737F0E}" dt="2021-12-15T17:10:57.224" v="444" actId="1076"/>
          <ac:spMkLst>
            <pc:docMk/>
            <pc:sldMk cId="2619073941" sldId="260"/>
            <ac:spMk id="47" creationId="{C981207C-4E88-451A-AEA2-9A981CA02B53}"/>
          </ac:spMkLst>
        </pc:spChg>
        <pc:spChg chg="add mod">
          <ac:chgData name="acliche71" userId="S::acliche71@scol.qc.ca::a10ba368-1f39-4f83-aebb-b02b76713fcd" providerId="AD" clId="Web-{8C87E720-5071-4558-89EE-1EAC9C737F0E}" dt="2021-12-15T17:11:11.693" v="456" actId="1076"/>
          <ac:spMkLst>
            <pc:docMk/>
            <pc:sldMk cId="2619073941" sldId="260"/>
            <ac:spMk id="48" creationId="{A83D48F5-4ADC-43C8-8EB9-CAD8FBFCB3CD}"/>
          </ac:spMkLst>
        </pc:spChg>
        <pc:inkChg chg="add">
          <ac:chgData name="acliche71" userId="S::acliche71@scol.qc.ca::a10ba368-1f39-4f83-aebb-b02b76713fcd" providerId="AD" clId="Web-{8C87E720-5071-4558-89EE-1EAC9C737F0E}" dt="2021-12-15T17:07:02.362" v="327"/>
          <ac:inkMkLst>
            <pc:docMk/>
            <pc:sldMk cId="2619073941" sldId="260"/>
            <ac:inkMk id="5" creationId="{A5D7C464-BE6E-4F28-B427-3CDBBEA613F9}"/>
          </ac:inkMkLst>
        </pc:inkChg>
        <pc:inkChg chg="add">
          <ac:chgData name="acliche71" userId="S::acliche71@scol.qc.ca::a10ba368-1f39-4f83-aebb-b02b76713fcd" providerId="AD" clId="Web-{8C87E720-5071-4558-89EE-1EAC9C737F0E}" dt="2021-12-15T17:07:04.628" v="328"/>
          <ac:inkMkLst>
            <pc:docMk/>
            <pc:sldMk cId="2619073941" sldId="260"/>
            <ac:inkMk id="6" creationId="{EB7BB7D2-D9B0-41BA-BE87-EB31E8713973}"/>
          </ac:inkMkLst>
        </pc:inkChg>
        <pc:inkChg chg="add">
          <ac:chgData name="acliche71" userId="S::acliche71@scol.qc.ca::a10ba368-1f39-4f83-aebb-b02b76713fcd" providerId="AD" clId="Web-{8C87E720-5071-4558-89EE-1EAC9C737F0E}" dt="2021-12-15T17:07:06.081" v="329"/>
          <ac:inkMkLst>
            <pc:docMk/>
            <pc:sldMk cId="2619073941" sldId="260"/>
            <ac:inkMk id="7" creationId="{65D530FA-A01B-4A76-A1D9-0C69B86146CD}"/>
          </ac:inkMkLst>
        </pc:inkChg>
        <pc:inkChg chg="add del">
          <ac:chgData name="acliche71" userId="S::acliche71@scol.qc.ca::a10ba368-1f39-4f83-aebb-b02b76713fcd" providerId="AD" clId="Web-{8C87E720-5071-4558-89EE-1EAC9C737F0E}" dt="2021-12-15T17:07:10.097" v="331"/>
          <ac:inkMkLst>
            <pc:docMk/>
            <pc:sldMk cId="2619073941" sldId="260"/>
            <ac:inkMk id="8" creationId="{43AE1436-D073-4D98-B5FD-E5F07B25130B}"/>
          </ac:inkMkLst>
        </pc:inkChg>
        <pc:inkChg chg="add">
          <ac:chgData name="acliche71" userId="S::acliche71@scol.qc.ca::a10ba368-1f39-4f83-aebb-b02b76713fcd" providerId="AD" clId="Web-{8C87E720-5071-4558-89EE-1EAC9C737F0E}" dt="2021-12-15T17:07:15.456" v="332"/>
          <ac:inkMkLst>
            <pc:docMk/>
            <pc:sldMk cId="2619073941" sldId="260"/>
            <ac:inkMk id="9" creationId="{D7A7F9C1-0C53-4FB4-97EC-B57C0C67D1CA}"/>
          </ac:inkMkLst>
        </pc:inkChg>
        <pc:inkChg chg="add">
          <ac:chgData name="acliche71" userId="S::acliche71@scol.qc.ca::a10ba368-1f39-4f83-aebb-b02b76713fcd" providerId="AD" clId="Web-{8C87E720-5071-4558-89EE-1EAC9C737F0E}" dt="2021-12-15T17:07:20.222" v="333"/>
          <ac:inkMkLst>
            <pc:docMk/>
            <pc:sldMk cId="2619073941" sldId="260"/>
            <ac:inkMk id="10" creationId="{7EC35497-0E00-4908-8A73-A2EF38E0D96C}"/>
          </ac:inkMkLst>
        </pc:inkChg>
        <pc:inkChg chg="add">
          <ac:chgData name="acliche71" userId="S::acliche71@scol.qc.ca::a10ba368-1f39-4f83-aebb-b02b76713fcd" providerId="AD" clId="Web-{8C87E720-5071-4558-89EE-1EAC9C737F0E}" dt="2021-12-15T17:07:24.113" v="334"/>
          <ac:inkMkLst>
            <pc:docMk/>
            <pc:sldMk cId="2619073941" sldId="260"/>
            <ac:inkMk id="11" creationId="{7B7516B0-3BB4-46BD-9062-3C98AF4E2517}"/>
          </ac:inkMkLst>
        </pc:inkChg>
        <pc:inkChg chg="add">
          <ac:chgData name="acliche71" userId="S::acliche71@scol.qc.ca::a10ba368-1f39-4f83-aebb-b02b76713fcd" providerId="AD" clId="Web-{8C87E720-5071-4558-89EE-1EAC9C737F0E}" dt="2021-12-15T17:07:25.659" v="335"/>
          <ac:inkMkLst>
            <pc:docMk/>
            <pc:sldMk cId="2619073941" sldId="260"/>
            <ac:inkMk id="12" creationId="{BF37D991-EFED-4585-A24B-1A490BBB296B}"/>
          </ac:inkMkLst>
        </pc:inkChg>
        <pc:inkChg chg="add del">
          <ac:chgData name="acliche71" userId="S::acliche71@scol.qc.ca::a10ba368-1f39-4f83-aebb-b02b76713fcd" providerId="AD" clId="Web-{8C87E720-5071-4558-89EE-1EAC9C737F0E}" dt="2021-12-15T17:07:37.113" v="343"/>
          <ac:inkMkLst>
            <pc:docMk/>
            <pc:sldMk cId="2619073941" sldId="260"/>
            <ac:inkMk id="13" creationId="{BEB4BB02-C200-48DC-81F6-EB69D6488B96}"/>
          </ac:inkMkLst>
        </pc:inkChg>
        <pc:inkChg chg="add del">
          <ac:chgData name="acliche71" userId="S::acliche71@scol.qc.ca::a10ba368-1f39-4f83-aebb-b02b76713fcd" providerId="AD" clId="Web-{8C87E720-5071-4558-89EE-1EAC9C737F0E}" dt="2021-12-15T17:07:35.925" v="342"/>
          <ac:inkMkLst>
            <pc:docMk/>
            <pc:sldMk cId="2619073941" sldId="260"/>
            <ac:inkMk id="14" creationId="{09A3DB7A-5598-478E-BEB1-78F43ED90A08}"/>
          </ac:inkMkLst>
        </pc:inkChg>
        <pc:inkChg chg="add del">
          <ac:chgData name="acliche71" userId="S::acliche71@scol.qc.ca::a10ba368-1f39-4f83-aebb-b02b76713fcd" providerId="AD" clId="Web-{8C87E720-5071-4558-89EE-1EAC9C737F0E}" dt="2021-12-15T17:07:34.081" v="341"/>
          <ac:inkMkLst>
            <pc:docMk/>
            <pc:sldMk cId="2619073941" sldId="260"/>
            <ac:inkMk id="15" creationId="{264C32D1-08B2-464E-BCE8-08E398A847B8}"/>
          </ac:inkMkLst>
        </pc:inkChg>
        <pc:inkChg chg="add del">
          <ac:chgData name="acliche71" userId="S::acliche71@scol.qc.ca::a10ba368-1f39-4f83-aebb-b02b76713fcd" providerId="AD" clId="Web-{8C87E720-5071-4558-89EE-1EAC9C737F0E}" dt="2021-12-15T17:07:33.175" v="340"/>
          <ac:inkMkLst>
            <pc:docMk/>
            <pc:sldMk cId="2619073941" sldId="260"/>
            <ac:inkMk id="16" creationId="{674E684A-6D96-4286-9DFA-BBC46D1BAFA9}"/>
          </ac:inkMkLst>
        </pc:inkChg>
        <pc:inkChg chg="add">
          <ac:chgData name="acliche71" userId="S::acliche71@scol.qc.ca::a10ba368-1f39-4f83-aebb-b02b76713fcd" providerId="AD" clId="Web-{8C87E720-5071-4558-89EE-1EAC9C737F0E}" dt="2021-12-15T17:07:40.910" v="344"/>
          <ac:inkMkLst>
            <pc:docMk/>
            <pc:sldMk cId="2619073941" sldId="260"/>
            <ac:inkMk id="17" creationId="{5C6B5774-6CAA-470A-963E-0F29DC51493B}"/>
          </ac:inkMkLst>
        </pc:inkChg>
        <pc:inkChg chg="add">
          <ac:chgData name="acliche71" userId="S::acliche71@scol.qc.ca::a10ba368-1f39-4f83-aebb-b02b76713fcd" providerId="AD" clId="Web-{8C87E720-5071-4558-89EE-1EAC9C737F0E}" dt="2021-12-15T17:07:42.785" v="345"/>
          <ac:inkMkLst>
            <pc:docMk/>
            <pc:sldMk cId="2619073941" sldId="260"/>
            <ac:inkMk id="18" creationId="{162E2B42-CE7A-4AFF-A273-75C889D62F26}"/>
          </ac:inkMkLst>
        </pc:inkChg>
        <pc:inkChg chg="add">
          <ac:chgData name="acliche71" userId="S::acliche71@scol.qc.ca::a10ba368-1f39-4f83-aebb-b02b76713fcd" providerId="AD" clId="Web-{8C87E720-5071-4558-89EE-1EAC9C737F0E}" dt="2021-12-15T17:07:44.331" v="346"/>
          <ac:inkMkLst>
            <pc:docMk/>
            <pc:sldMk cId="2619073941" sldId="260"/>
            <ac:inkMk id="19" creationId="{7EB1549E-0771-42FD-94E2-0102732A349D}"/>
          </ac:inkMkLst>
        </pc:inkChg>
        <pc:inkChg chg="add">
          <ac:chgData name="acliche71" userId="S::acliche71@scol.qc.ca::a10ba368-1f39-4f83-aebb-b02b76713fcd" providerId="AD" clId="Web-{8C87E720-5071-4558-89EE-1EAC9C737F0E}" dt="2021-12-15T17:07:50.378" v="347"/>
          <ac:inkMkLst>
            <pc:docMk/>
            <pc:sldMk cId="2619073941" sldId="260"/>
            <ac:inkMk id="20" creationId="{FDCAD9E4-33E6-4429-9ACC-22DDF9D4EC49}"/>
          </ac:inkMkLst>
        </pc:inkChg>
        <pc:inkChg chg="add">
          <ac:chgData name="acliche71" userId="S::acliche71@scol.qc.ca::a10ba368-1f39-4f83-aebb-b02b76713fcd" providerId="AD" clId="Web-{8C87E720-5071-4558-89EE-1EAC9C737F0E}" dt="2021-12-15T17:07:52.832" v="348"/>
          <ac:inkMkLst>
            <pc:docMk/>
            <pc:sldMk cId="2619073941" sldId="260"/>
            <ac:inkMk id="21" creationId="{20071D27-F14E-43D7-80DE-2DC5D810EAA2}"/>
          </ac:inkMkLst>
        </pc:inkChg>
        <pc:inkChg chg="add">
          <ac:chgData name="acliche71" userId="S::acliche71@scol.qc.ca::a10ba368-1f39-4f83-aebb-b02b76713fcd" providerId="AD" clId="Web-{8C87E720-5071-4558-89EE-1EAC9C737F0E}" dt="2021-12-15T17:08:02.597" v="349"/>
          <ac:inkMkLst>
            <pc:docMk/>
            <pc:sldMk cId="2619073941" sldId="260"/>
            <ac:inkMk id="22" creationId="{D21C86FB-772E-4625-8E11-77310E3E0EB7}"/>
          </ac:inkMkLst>
        </pc:inkChg>
        <pc:inkChg chg="add">
          <ac:chgData name="acliche71" userId="S::acliche71@scol.qc.ca::a10ba368-1f39-4f83-aebb-b02b76713fcd" providerId="AD" clId="Web-{8C87E720-5071-4558-89EE-1EAC9C737F0E}" dt="2021-12-15T17:08:07.597" v="350"/>
          <ac:inkMkLst>
            <pc:docMk/>
            <pc:sldMk cId="2619073941" sldId="260"/>
            <ac:inkMk id="23" creationId="{15D41D0D-D9F8-4F4E-9B3A-C6B340221588}"/>
          </ac:inkMkLst>
        </pc:inkChg>
        <pc:inkChg chg="add">
          <ac:chgData name="acliche71" userId="S::acliche71@scol.qc.ca::a10ba368-1f39-4f83-aebb-b02b76713fcd" providerId="AD" clId="Web-{8C87E720-5071-4558-89EE-1EAC9C737F0E}" dt="2021-12-15T17:08:08.926" v="351"/>
          <ac:inkMkLst>
            <pc:docMk/>
            <pc:sldMk cId="2619073941" sldId="260"/>
            <ac:inkMk id="24" creationId="{61474A42-C1C3-4317-81AC-7C3E11EFD443}"/>
          </ac:inkMkLst>
        </pc:inkChg>
        <pc:inkChg chg="add">
          <ac:chgData name="acliche71" userId="S::acliche71@scol.qc.ca::a10ba368-1f39-4f83-aebb-b02b76713fcd" providerId="AD" clId="Web-{8C87E720-5071-4558-89EE-1EAC9C737F0E}" dt="2021-12-15T17:08:09.722" v="352"/>
          <ac:inkMkLst>
            <pc:docMk/>
            <pc:sldMk cId="2619073941" sldId="260"/>
            <ac:inkMk id="25" creationId="{B8D0833C-003E-4D76-9E9C-59C949D2C959}"/>
          </ac:inkMkLst>
        </pc:inkChg>
        <pc:inkChg chg="add">
          <ac:chgData name="acliche71" userId="S::acliche71@scol.qc.ca::a10ba368-1f39-4f83-aebb-b02b76713fcd" providerId="AD" clId="Web-{8C87E720-5071-4558-89EE-1EAC9C737F0E}" dt="2021-12-15T17:08:12.566" v="353"/>
          <ac:inkMkLst>
            <pc:docMk/>
            <pc:sldMk cId="2619073941" sldId="260"/>
            <ac:inkMk id="26" creationId="{21DDE45F-D4BF-47D2-9464-564ED0524F5F}"/>
          </ac:inkMkLst>
        </pc:inkChg>
        <pc:inkChg chg="add">
          <ac:chgData name="acliche71" userId="S::acliche71@scol.qc.ca::a10ba368-1f39-4f83-aebb-b02b76713fcd" providerId="AD" clId="Web-{8C87E720-5071-4558-89EE-1EAC9C737F0E}" dt="2021-12-15T17:08:15.894" v="354"/>
          <ac:inkMkLst>
            <pc:docMk/>
            <pc:sldMk cId="2619073941" sldId="260"/>
            <ac:inkMk id="27" creationId="{DF2426CB-21B7-4924-9B0A-756EE6E5E2DB}"/>
          </ac:inkMkLst>
        </pc:inkChg>
        <pc:inkChg chg="add">
          <ac:chgData name="acliche71" userId="S::acliche71@scol.qc.ca::a10ba368-1f39-4f83-aebb-b02b76713fcd" providerId="AD" clId="Web-{8C87E720-5071-4558-89EE-1EAC9C737F0E}" dt="2021-12-15T17:08:18.488" v="355"/>
          <ac:inkMkLst>
            <pc:docMk/>
            <pc:sldMk cId="2619073941" sldId="260"/>
            <ac:inkMk id="28" creationId="{53869AF9-F9AD-4172-940C-3090120B07FE}"/>
          </ac:inkMkLst>
        </pc:inkChg>
        <pc:inkChg chg="add">
          <ac:chgData name="acliche71" userId="S::acliche71@scol.qc.ca::a10ba368-1f39-4f83-aebb-b02b76713fcd" providerId="AD" clId="Web-{8C87E720-5071-4558-89EE-1EAC9C737F0E}" dt="2021-12-15T17:08:19.941" v="356"/>
          <ac:inkMkLst>
            <pc:docMk/>
            <pc:sldMk cId="2619073941" sldId="260"/>
            <ac:inkMk id="29" creationId="{2ACF4A05-7DDF-4872-B978-23B73E6BB273}"/>
          </ac:inkMkLst>
        </pc:inkChg>
        <pc:inkChg chg="add">
          <ac:chgData name="acliche71" userId="S::acliche71@scol.qc.ca::a10ba368-1f39-4f83-aebb-b02b76713fcd" providerId="AD" clId="Web-{8C87E720-5071-4558-89EE-1EAC9C737F0E}" dt="2021-12-15T17:08:22.894" v="357"/>
          <ac:inkMkLst>
            <pc:docMk/>
            <pc:sldMk cId="2619073941" sldId="260"/>
            <ac:inkMk id="30" creationId="{ACFDCCD2-3E1D-4CA4-BC83-B9E8DA2AD403}"/>
          </ac:inkMkLst>
        </pc:inkChg>
        <pc:inkChg chg="add">
          <ac:chgData name="acliche71" userId="S::acliche71@scol.qc.ca::a10ba368-1f39-4f83-aebb-b02b76713fcd" providerId="AD" clId="Web-{8C87E720-5071-4558-89EE-1EAC9C737F0E}" dt="2021-12-15T17:08:24.644" v="358"/>
          <ac:inkMkLst>
            <pc:docMk/>
            <pc:sldMk cId="2619073941" sldId="260"/>
            <ac:inkMk id="31" creationId="{075EFDB4-D1D3-475E-AEEB-DF42F27A01F2}"/>
          </ac:inkMkLst>
        </pc:inkChg>
        <pc:inkChg chg="add">
          <ac:chgData name="acliche71" userId="S::acliche71@scol.qc.ca::a10ba368-1f39-4f83-aebb-b02b76713fcd" providerId="AD" clId="Web-{8C87E720-5071-4558-89EE-1EAC9C737F0E}" dt="2021-12-15T17:08:25.707" v="359"/>
          <ac:inkMkLst>
            <pc:docMk/>
            <pc:sldMk cId="2619073941" sldId="260"/>
            <ac:inkMk id="32" creationId="{8AE6000C-3618-4602-9267-C75115A98D92}"/>
          </ac:inkMkLst>
        </pc:inkChg>
        <pc:inkChg chg="add">
          <ac:chgData name="acliche71" userId="S::acliche71@scol.qc.ca::a10ba368-1f39-4f83-aebb-b02b76713fcd" providerId="AD" clId="Web-{8C87E720-5071-4558-89EE-1EAC9C737F0E}" dt="2021-12-15T17:08:26.301" v="360"/>
          <ac:inkMkLst>
            <pc:docMk/>
            <pc:sldMk cId="2619073941" sldId="260"/>
            <ac:inkMk id="33" creationId="{5711E169-EF3B-40C6-B739-9DC1C7D478A1}"/>
          </ac:inkMkLst>
        </pc:inkChg>
        <pc:inkChg chg="add">
          <ac:chgData name="acliche71" userId="S::acliche71@scol.qc.ca::a10ba368-1f39-4f83-aebb-b02b76713fcd" providerId="AD" clId="Web-{8C87E720-5071-4558-89EE-1EAC9C737F0E}" dt="2021-12-15T17:08:27.004" v="361"/>
          <ac:inkMkLst>
            <pc:docMk/>
            <pc:sldMk cId="2619073941" sldId="260"/>
            <ac:inkMk id="34" creationId="{86123005-298A-48B3-B481-9A25D877B7F1}"/>
          </ac:inkMkLst>
        </pc:inkChg>
        <pc:inkChg chg="add">
          <ac:chgData name="acliche71" userId="S::acliche71@scol.qc.ca::a10ba368-1f39-4f83-aebb-b02b76713fcd" providerId="AD" clId="Web-{8C87E720-5071-4558-89EE-1EAC9C737F0E}" dt="2021-12-15T17:08:28.504" v="362"/>
          <ac:inkMkLst>
            <pc:docMk/>
            <pc:sldMk cId="2619073941" sldId="260"/>
            <ac:inkMk id="35" creationId="{EADA6FD7-7854-46D9-AF01-7476917947DB}"/>
          </ac:inkMkLst>
        </pc:inkChg>
        <pc:inkChg chg="add">
          <ac:chgData name="acliche71" userId="S::acliche71@scol.qc.ca::a10ba368-1f39-4f83-aebb-b02b76713fcd" providerId="AD" clId="Web-{8C87E720-5071-4558-89EE-1EAC9C737F0E}" dt="2021-12-15T17:08:28.519" v="363"/>
          <ac:inkMkLst>
            <pc:docMk/>
            <pc:sldMk cId="2619073941" sldId="260"/>
            <ac:inkMk id="36" creationId="{E5208FF3-2DED-4D2F-BD2B-52BA5BAEB566}"/>
          </ac:inkMkLst>
        </pc:inkChg>
        <pc:inkChg chg="add">
          <ac:chgData name="acliche71" userId="S::acliche71@scol.qc.ca::a10ba368-1f39-4f83-aebb-b02b76713fcd" providerId="AD" clId="Web-{8C87E720-5071-4558-89EE-1EAC9C737F0E}" dt="2021-12-15T17:08:31.473" v="364"/>
          <ac:inkMkLst>
            <pc:docMk/>
            <pc:sldMk cId="2619073941" sldId="260"/>
            <ac:inkMk id="37" creationId="{AB88A835-4541-4596-9FF8-45D0191EE6AD}"/>
          </ac:inkMkLst>
        </pc:inkChg>
        <pc:inkChg chg="add">
          <ac:chgData name="acliche71" userId="S::acliche71@scol.qc.ca::a10ba368-1f39-4f83-aebb-b02b76713fcd" providerId="AD" clId="Web-{8C87E720-5071-4558-89EE-1EAC9C737F0E}" dt="2021-12-15T17:08:34.988" v="365"/>
          <ac:inkMkLst>
            <pc:docMk/>
            <pc:sldMk cId="2619073941" sldId="260"/>
            <ac:inkMk id="38" creationId="{E5AAC0D7-58A6-49CA-B4CD-E7712E30581C}"/>
          </ac:inkMkLst>
        </pc:inkChg>
        <pc:inkChg chg="add">
          <ac:chgData name="acliche71" userId="S::acliche71@scol.qc.ca::a10ba368-1f39-4f83-aebb-b02b76713fcd" providerId="AD" clId="Web-{8C87E720-5071-4558-89EE-1EAC9C737F0E}" dt="2021-12-15T17:08:39.598" v="366"/>
          <ac:inkMkLst>
            <pc:docMk/>
            <pc:sldMk cId="2619073941" sldId="260"/>
            <ac:inkMk id="39" creationId="{9CD5CD9B-4691-4BF9-9212-DAAAC7DE25BA}"/>
          </ac:inkMkLst>
        </pc:inkChg>
        <pc:inkChg chg="add">
          <ac:chgData name="acliche71" userId="S::acliche71@scol.qc.ca::a10ba368-1f39-4f83-aebb-b02b76713fcd" providerId="AD" clId="Web-{8C87E720-5071-4558-89EE-1EAC9C737F0E}" dt="2021-12-15T17:08:47.598" v="367"/>
          <ac:inkMkLst>
            <pc:docMk/>
            <pc:sldMk cId="2619073941" sldId="260"/>
            <ac:inkMk id="40" creationId="{D3EACB38-67CE-4017-8174-95EC08A48B10}"/>
          </ac:inkMkLst>
        </pc:inkChg>
      </pc:sldChg>
    </pc:docChg>
  </pc:docChgLst>
  <pc:docChgLst>
    <pc:chgData clId="Web-{8C87E720-5071-4558-89EE-1EAC9C737F0E}"/>
    <pc:docChg chg="modSld">
      <pc:chgData name="" userId="" providerId="" clId="Web-{8C87E720-5071-4558-89EE-1EAC9C737F0E}" dt="2021-12-15T16:46:50.286" v="2" actId="20577"/>
      <pc:docMkLst>
        <pc:docMk/>
      </pc:docMkLst>
      <pc:sldChg chg="modSp">
        <pc:chgData name="" userId="" providerId="" clId="Web-{8C87E720-5071-4558-89EE-1EAC9C737F0E}" dt="2021-12-15T16:46:50.286" v="2" actId="20577"/>
        <pc:sldMkLst>
          <pc:docMk/>
          <pc:sldMk cId="109857222" sldId="256"/>
        </pc:sldMkLst>
        <pc:spChg chg="mod">
          <ac:chgData name="" userId="" providerId="" clId="Web-{8C87E720-5071-4558-89EE-1EAC9C737F0E}" dt="2021-12-15T16:46:50.286" v="2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5720 7036 16383 0 0,'3'-3'0'0'0,"3"-3"0"0"0,8-5 0 0 0,9 1 0 0 0,7 1 0 0 0,8-3 0 0 0,3-1 0 0 0,7 3 0 0 0,7 3 0 0 0,4-1 0 0 0,4 2 0 0 0,4 1 0 0 0,3 2 0 0 0,-5 1 0 0 0,-1 1 0 0 0,-6 1 0 0 0,-3 0 0 0 0,-9 0 0 0 0,-2 4 0 0 0,-4 0 0 0 0,1 0 0 0 0,-1-1 0 0 0,2 0 0 0 0,-4-2 0 0 0,-1 0 0 0 0,0-1 0 0 0,1 0 0 0 0,0 0 0 0 0,2 0 0 0 0,0 0 0 0 0,2-1 0 0 0,4 1 0 0 0,-1 0 0 0 0,4 0 0 0 0,-3 0 0 0 0,3 0 0 0 0,6 0 0 0 0,5 0 0 0 0,-1 0 0 0 0,-2 0 0 0 0,-2 0 0 0 0,0 0 0 0 0,-5 3 0 0 0,6 1 0 0 0,5 3 0 0 0,5 3 0 0 0,4 10 0 0 0,5 4 0 0 0,7 8 0 0 0,-1 2 0 0 0,-6 1 0 0 0,-7 0 0 0 0,-8-2 0 0 0,-12-4 0 0 0,-8-4 0 0 0,-8-7 0 0 0,-4 1 0 0 0,-3-2 0 0 0,-4 1 0 0 0,-5 2 0 0 0,-5 1 0 0 0,-4-1 0 0 0,2 6 0 0 0,0 2 0 0 0,-2 7 0 0 0,-2 1 0 0 0,1 1 0 0 0,0-1 0 0 0,-1 0 0 0 0,-2-4 0 0 0,-1 2 0 0 0,-1 1 0 0 0,-1 1 0 0 0,0-1 0 0 0,0 3 0 0 0,-1-1 0 0 0,1-3 0 0 0,0 0 0 0 0,0-3 0 0 0,0-4 0 0 0,0 2 0 0 0,0 2 0 0 0,0-2 0 0 0,0 1 0 0 0,0-3 0 0 0,0-2 0 0 0,-3-4 0 0 0,-4 5 0 0 0,-4 0 0 0 0,1 5 0 0 0,-2 2 0 0 0,-4 2 0 0 0,-2-2 0 0 0,-2-5 0 0 0,1-3 0 0 0,-3-3 0 0 0,0-3 0 0 0,0-1 0 0 0,-5 2 0 0 0,-3 0 0 0 0,-3 0 0 0 0,-2 0 0 0 0,3-1 0 0 0,-3-1 0 0 0,-7 0 0 0 0,-6 0 0 0 0,-4-3 0 0 0,-6 1 0 0 0,-8 0 0 0 0,-2-2 0 0 0,-10 1 0 0 0,-3 1 0 0 0,-1-2 0 0 0,2-1 0 0 0,11 1 0 0 0,5-2 0 0 0,8-1 0 0 0,4-1 0 0 0,8-4 0 0 0,-1 2 0 0 0,5-2 0 0 0,6-1 0 0 0,0 2 0 0 0,-1-1 0 0 0,1 4 0 0 0,-4 2 0 0 0,-4-3 0 0 0,-7 2 0 0 0,1-3 0 0 0,4-1 0 0 0,0-3 0 0 0,1-1 0 0 0,3 1 0 0 0,2 0 0 0 0,-2 0 0 0 0,-2-2 0 0 0,-4 0 0 0 0,-6-1 0 0 0,-4-1 0 0 0,0 1 0 0 0,2-2 0 0 0,-1 1 0 0 0,0 0 0 0 0,2 0 0 0 0,-1 0 0 0 0,3 0 0 0 0,-3 0 0 0 0,-4 0 0 0 0,-5 0 0 0 0,-1 0 0 0 0,2 0 0 0 0,6 0 0 0 0,-1 0 0 0 0,1 0 0 0 0,1 0 0 0 0,0-6 0 0 0,-2-6 0 0 0,2 1 0 0 0,-1-3 0 0 0,2 0 0 0 0,2 1 0 0 0,0-3 0 0 0,0 1 0 0 0,0-3 0 0 0,6 2 0 0 0,-2 4 0 0 0,2 0 0 0 0,-1-4 0 0 0,2-1 0 0 0,2-2 0 0 0,4 4 0 0 0,1 0 0 0 0,2-3 0 0 0,1 2 0 0 0,4 0 0 0 0,-2 1 0 0 0,1-1 0 0 0,1 0 0 0 0,0-4 0 0 0,1 2 0 0 0,4 1 0 0 0,-3 1 0 0 0,-2-1 0 0 0,1 1 0 0 0,0-4 0 0 0,5-3 0 0 0,4-1 0 0 0,3-6 0 0 0,4 1 0 0 0,2 1 0 0 0,3 3 0 0 0,0 1 0 0 0,-2 0 0 0 0,2 3 0 0 0,-1 1 0 0 0,2 1 0 0 0,1-1 0 0 0,3 0 0 0 0,4-1 0 0 0,3 2 0 0 0,3-2 0 0 0,4-1 0 0 0,0 1 0 0 0,1-1 0 0 0,-1-1 0 0 0,3-1 0 0 0,3-3 0 0 0,-2 1 0 0 0,-3-2 0 0 0,-1-4 0 0 0,2 0 0 0 0,0-1 0 0 0,6 0 0 0 0,1 2 0 0 0,5-2 0 0 0,0 4 0 0 0,2 1 0 0 0,0 3 0 0 0,-2 5 0 0 0,-2 3 0 0 0,-2 5 0 0 0,1 1 0 0 0,3-3 0 0 0,0-1 0 0 0,2-3 0 0 0,2 1 0 0 0,3-4 0 0 0,1 1 0 0 0,2 2 0 0 0,4 4 0 0 0,-2 2 0 0 0,-1-1 0 0 0,6 2 0 0 0,5-3 0 0 0,1 1 0 0 0,-3 2 0 0 0,2 4 0 0 0,4 2 0 0 0,-3 3 0 0 0,3 1 0 0 0,-5 1 0 0 0,-6 0 0 0 0,-2 1 0 0 0,-4-1 0 0 0,-4 1 0 0 0,-2-4 0 0 0,0-3 0 0 0,1-4 0 0 0,2-6 0 0 0,2-3 0 0 0,-3-2 0 0 0,0-1 0 0 0,1-5 0 0 0,-2 1 0 0 0,-3 2 0 0 0,-3 2 0 0 0,-2-2 0 0 0,-2 2 0 0 0,-1 1 0 0 0,2 1 0 0 0,-1 1 0 0 0,-2 2 0 0 0,0-1 0 0 0,0 2 0 0 0,-1 2 0 0 0,4-2 0 0 0,2-1 0 0 0,2 3 0 0 0,-2 3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14207 8862 16383 0 0,'12'0'0'0'0,"10"0"0"0"0,14-3 0 0 0,4-1 0 0 0,3-3 0 0 0,1 0 0 0 0,-4 1 0 0 0,-4-2 0 0 0,-4 2 0 0 0,-6 0 0 0 0,-3 2 0 0 0,3 2 0 0 0,-1 1 0 0 0,5-2 0 0 0,7-1 0 0 0,9 0 0 0 0,5 1 0 0 0,11 1 0 0 0,3 1 0 0 0,7 1 0 0 0,3 0 0 0 0,2 0 0 0 0,-1 0 0 0 0,0 0 0 0 0,-5 0 0 0 0,2 0 0 0 0,5 0 0 0 0,1 0 0 0 0,2 0 0 0 0,5 0 0 0 0,2 0 0 0 0,-1 0 0 0 0,-9 0 0 0 0,-9 0 0 0 0,-11 0 0 0 0,-12 3 0 0 0,-19 4 0 0 0,-21 3 0 0 0,-17 1 0 0 0,-16-2 0 0 0,-15 0 0 0 0,-10 3 0 0 0,-2-2 0 0 0,-1 1 0 0 0,3 4 0 0 0,8 3 0 0 0,2 1 0 0 0,5-2 0 0 0,7-5 0 0 0,2-4 0 0 0,3 0 0 0 0,0 4 0 0 0,-1-1 0 0 0,0 2 0 0 0,3-2 0 0 0,2-3 0 0 0,1 0 0 0 0,2-1 0 0 0,13-8 0 0 0,10-6 0 0 0,10-6 0 0 0,12-3 0 0 0,4 1 0 0 0,5-3 0 0 0,1 2 0 0 0,-2 3 0 0 0,1 1 0 0 0,-1 3 0 0 0,2-1 0 0 0,5 2 0 0 0,11-1 0 0 0,12 1 0 0 0,15-5 0 0 0,6 0 0 0 0,8 2 0 0 0,0 4 0 0 0,1 1 0 0 0,-1 4 0 0 0,-4 0 0 0 0,-1-1 0 0 0,-3-1 0 0 0,-1 0 0 0 0,-2 2 0 0 0,-10-3 0 0 0,-4 0 0 0 0,-6 1 0 0 0,0-3 0 0 0,1 1 0 0 0,2 1 0 0 0,2 1 0 0 0,-1-4 0 0 0,-7-1 0 0 0,-10 0 0 0 0,-19 3 0 0 0,-22 5 0 0 0,-14 2 0 0 0,-10 2 0 0 0,-5 2 0 0 0,-4 1 0 0 0,-2 2 0 0 0,1 0 0 0 0,-1 5 0 0 0,0-1 0 0 0,0 1 0 0 0,2-1 0 0 0,1-1 0 0 0,-1-1 0 0 0,1-1 0 0 0,-2 6 0 0 0,0 2 0 0 0,3 1 0 0 0,1 3 0 0 0,4 1 0 0 0,6 0 0 0 0,1-1 0 0 0,0 1 0 0 0,1 0 0 0 0,0-1 0 0 0,-2-1 0 0 0,4-4 0 0 0,6-4 0 0 0,9-5 0 0 0,6-4 0 0 0,6-1 0 0 0,6-2 0 0 0,4-1 0 0 0,0 0 0 0 0,4 0 0 0 0,-1 0 0 0 0,3 1 0 0 0,-2 0 0 0 0,-4-1 0 0 0,-4 1 0 0 0,-1 0 0 0 0,-2 0 0 0 0,-1 0 0 0 0,4 1 0 0 0,3-1 0 0 0,10-7 0 0 0,0-1 0 0 0,7 0 0 0 0,1-1 0 0 0,14-6 0 0 0,5-3 0 0 0,-2-4 0 0 0,-3-2 0 0 0,-2 1 0 0 0,-7 1 0 0 0,-2 1 0 0 0,-7 1 0 0 0,-7 5 0 0 0,-5 4 0 0 0,-5 1 0 0 0,3-3 0 0 0,1-5 0 0 0,-1-3 0 0 0,-3-1 0 0 0,-2 4 0 0 0,3-4 0 0 0,0-2 0 0 0,-2 1 0 0 0,-1-2 0 0 0,-1-2 0 0 0,0-2 0 0 0,-1 0 0 0 0,1 0 0 0 0,0-4 0 0 0,4 4 0 0 0,14 10 0 0 0,15 11 0 0 0,5 10 0 0 0,3 5 0 0 0,-2 4 0 0 0,0 6 0 0 0,-7 4 0 0 0,-16 0 0 0 0,-21 3 0 0 0,-19 1 0 0 0,-12-5 0 0 0,-7-5 0 0 0,-3-5 0 0 0,0-5 0 0 0,-2 1 0 0 0,0-2 0 0 0,2-1 0 0 0,-2 2 0 0 0,2 0 0 0 0,-2 2 0 0 0,1 2 0 0 0,1 4 0 0 0,3 1 0 0 0,-2 2 0 0 0,3 0 0 0 0,5 1 0 0 0,4 0 0 0 0,5 6 0 0 0,3 2 0 0 0,1 0 0 0 0,2-2 0 0 0,-1 5 0 0 0,1 0 0 0 0,0-2 0 0 0,0 0 0 0 0,2-1 0 0 0,10-5 0 0 0,14-6 0 0 0,19-6 0 0 0,18-3 0 0 0,9-3 0 0 0,3-2 0 0 0,-7-1 0 0 0,-12 0 0 0 0,-10 0 0 0 0,-10 0 0 0 0,-8-3 0 0 0,-7 0 0 0 0,1 0 0 0 0,1-1 0 0 0,0-4 0 0 0,1 0 0 0 0,-3 2 0 0 0,-1 2 0 0 0,-2 1 0 0 0,1 3 0 0 0,1 0 0 0 0,-4 1 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16943 7558 16383 0 0,'3'-3'0'0'0,"3"-3"0"0"0,11-5 0 0 0,4 1 0 0 0,8-2 0 0 0,3 1 0 0 0,0 3 0 0 0,2 0 0 0 0,0 1 0 0 0,1 2 0 0 0,6-5 0 0 0,6 0 0 0 0,0 1 0 0 0,16 2 0 0 0,6 3 0 0 0,4 1 0 0 0,5 2 0 0 0,5 1 0 0 0,5 0 0 0 0,2 1 0 0 0,3-1 0 0 0,1 0 0 0 0,4 1 0 0 0,-3-1 0 0 0,3 0 0 0 0,9 0 0 0 0,2 0 0 0 0,-5 0 0 0 0,-11 0 0 0 0,2 0 0 0 0,-6 0 0 0 0,-3 0 0 0 0,-3 0 0 0 0,-4 0 0 0 0,1 0 0 0 0,0 0 0 0 0,-9 0 0 0 0,-14 0 0 0 0,-10 0 0 0 0,-13 0 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17533 7502 16383 0 0,'3'0'0'0'0,"10"0"0"0"0,11-7 0 0 0,11-1 0 0 0,15-3 0 0 0,16 1 0 0 0,8-2 0 0 0,4 2 0 0 0,1 3 0 0 0,0-2 0 0 0,2-4 0 0 0,4-1 0 0 0,2 2 0 0 0,15 4 0 0 0,9 2 0 0 0,1 3 0 0 0,2 1 0 0 0,-3 2 0 0 0,-1 1 0 0 0,1-1 0 0 0,-10 1 0 0 0,-10-1 0 0 0,-8 1 0 0 0,-12-1 0 0 0,-6 0 0 0 0,-1 0 0 0 0,-6 0 0 0 0,-4 0 0 0 0,-6 0 0 0 0,-1 0 0 0 0,-3 0 0 0 0,0 0 0 0 0,-5 0 0 0 0,-2-3 0 0 0,-6-1 0 0 0,-8 0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18367 7439 16383 0 0,'3'0'0'0'0,"7"0"0"0"0,10 0 0 0 0,8 0 0 0 0,12 0 0 0 0,11-3 0 0 0,6-1 0 0 0,13-6 0 0 0,3-2 0 0 0,6-2 0 0 0,5 2 0 0 0,-3-1 0 0 0,1 3 0 0 0,-5 2 0 0 0,-2 3 0 0 0,-3 2 0 0 0,-7 2 0 0 0,-2 1 0 0 0,0 0 0 0 0,5 1 0 0 0,4-1 0 0 0,-1 1 0 0 0,2-1 0 0 0,2 0 0 0 0,0 0 0 0 0,-6 1 0 0 0,-10-1 0 0 0,-11 0 0 0 0,-15 0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19614 7346 16383 0 0,'2'0'0'0'0,"8"6"0"0"0,2 14 0 0 0,7 10 0 0 0,5 6 0 0 0,-3 5 0 0 0,-5 6 0 0 0,-1 0 0 0 0,2 1 0 0 0,-2-5 0 0 0,-3-3 0 0 0,-1 0 0 0 0,-2-4 0 0 0,-3-5 0 0 0,1-2 0 0 0,-1-3 0 0 0,-2-3 0 0 0,2-3 0 0 0,0 1 0 0 0,-2 0 0 0 0,0-1 0 0 0,-3-1 0 0 0,1 5 0 0 0,-2 5 0 0 0,3 0 0 0 0,3 1 0 0 0,5-2 0 0 0,2 3 0 0 0,-1 0 0 0 0,-2 0 0 0 0,7 1 0 0 0,2-2 0 0 0,-1 0 0 0 0,-1 0 0 0 0,-1-2 0 0 0,1 1 0 0 0,-1-3 0 0 0,0-2 0 0 0,1 1 0 0 0,-3-2 0 0 0,-1 2 0 0 0,4 2 0 0 0,1 2 0 0 0,-2 0 0 0 0,-1-3 0 0 0,-3-2 0 0 0,-3 3 0 0 0,-1 0 0 0 0,4 1 0 0 0,4 5 0 0 0,1 0 0 0 0,1-1 0 0 0,4 5 0 0 0,-3-3 0 0 0,0 4 0 0 0,-2 0 0 0 0,-3-1 0 0 0,-1-3 0 0 0,4 2 0 0 0,-2-3 0 0 0,-3-1 0 0 0,-1-3 0 0 0,-2-1 0 0 0,0-2 0 0 0,-1-2 0 0 0,-2 3 0 0 0,0 0 0 0 0,0-2 0 0 0,-1-1 0 0 0,4 3 0 0 0,1 0 0 0 0,1 2 0 0 0,0-2 0 0 0,-3 1 0 0 0,3 2 0 0 0,1 4 0 0 0,-3-1 0 0 0,4 7 0 0 0,-1 0 0 0 0,2 1 0 0 0,0 3 0 0 0,8 7 0 0 0,0 4 0 0 0,-1-2 0 0 0,-3 3 0 0 0,-3 4 0 0 0,0-3 0 0 0,0-1 0 0 0,3-5 0 0 0,3-1 0 0 0,6 10 0 0 0,2-2 0 0 0,0-2 0 0 0,-3 6 0 0 0,1-3 0 0 0,-2-7 0 0 0,-5-7 0 0 0,-3-6 0 0 0,-1-3 0 0 0,-4-5 0 0 0,0 1 0 0 0,0-2 0 0 0,1 0 0 0 0,1-2 0 0 0,2 0 0 0 0,0 1 0 0 0,1-2 0 0 0,0-2 0 0 0,1 3 0 0 0,-1 1 0 0 0,-3 0 0 0 0,-3-2 0 0 0,2 1 0 0 0,-2 2 0 0 0,2 1 0 0 0,-3-2 0 0 0,0 0 0 0 0,-1-2 0 0 0,-2-2 0 0 0,-3 2 0 0 0,1 4 0 0 0,3 2 0 0 0,3-2 0 0 0,-1 0 0 0 0,-1 3 0 0 0,-1 3 0 0 0,3 0 0 0 0,-1-3 0 0 0,0 1 0 0 0,-1 1 0 0 0,4 1 0 0 0,3-1 0 0 0,1 3 0 0 0,-2-3 0 0 0,0 3 0 0 0,-3-4 0 0 0,2-1 0 0 0,5 3 0 0 0,0-3 0 0 0,-4 3 0 0 0,-2-3 0 0 0,4 2 0 0 0,1-1 0 0 0,1-2 0 0 0,0 2 0 0 0,-1 2 0 0 0,0-3 0 0 0,-3-4 0 0 0,-1-5 0 0 0,-4-3 0 0 0,-2-4 0 0 0,-1 3 0 0 0,-1-1 0 0 0,2 3 0 0 0,-2 3 0 0 0,6 3 0 0 0,2 0 0 0 0,3 3 0 0 0,0-1 0 0 0,1-3 0 0 0,0-3 0 0 0,-3 3 0 0 0,-1 0 0 0 0,-4 0 0 0 0,1-1 0 0 0,-3-3 0 0 0,1-2 0 0 0,-2 0 0 0 0,2 3 0 0 0,1 0 0 0 0,3-2 0 0 0,-2-1 0 0 0,-2-3 0 0 0,-3-1 0 0 0,0 0 0 0 0,0 1 0 0 0,-2 1 0 0 0,2 0 0 0 0,-1-1 0 0 0,6 3 0 0 0,0 0 0 0 0,1-1 0 0 0,-1-1 0 0 0,0 2 0 0 0,-1 0 0 0 0,-3-1 0 0 0,1-1 0 0 0,1 4 0 0 0,2 2 0 0 0,3-2 0 0 0,-2 2 0 0 0,0 2 0 0 0,1-1 0 0 0,-1 0 0 0 0,-1-1 0 0 0,1-3 0 0 0,2-1 0 0 0,-3-6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18943 6795 16383 0 0,'3'3'0'0'0,"6"0"0"0"0,8 1 0 0 0,7-4 0 0 0,2-2 0 0 0,2 0 0 0 0,6-3 0 0 0,3-4 0 0 0,-2 0 0 0 0,-1 1 0 0 0,-1 2 0 0 0,0 3 0 0 0,-3 1 0 0 0,3 1 0 0 0,1-5 0 0 0,4-2 0 0 0,1 1 0 0 0,0 1 0 0 0,-1 2 0 0 0,-1 1 0 0 0,-1 2 0 0 0,-4 1 0 0 0,-4 0 0 0 0,-2 0 0 0 0,2 0 0 0 0,4 1 0 0 0,3-1 0 0 0,4 0 0 0 0,5 0 0 0 0,7 0 0 0 0,7 0 0 0 0,6 0 0 0 0,2 0 0 0 0,-2 0 0 0 0,-3 0 0 0 0,-5 0 0 0 0,-11 0 0 0 0,-2 0 0 0 0,-7 0 0 0 0,-6 0 0 0 0,-6 0 0 0 0,-1 0 0 0 0,-1 0 0 0 0,1 3 0 0 0,8 1 0 0 0,6 3 0 0 0,-2 0 0 0 0,-4-1 0 0 0,-3-2 0 0 0,-5-1 0 0 0,-3 1 0 0 0,1 4 0 0 0,0 5 0 0 0,-1 14 0 0 0,0 4 0 0 0,-2 1 0 0 0,0 0 0 0 0,0-2 0 0 0,-1-1 0 0 0,0 1 0 0 0,3 5 0 0 0,1-2 0 0 0,0 1 0 0 0,0-1 0 0 0,-2 4 0 0 0,3 1 0 0 0,-3 1 0 0 0,-1-2 0 0 0,-2 4 0 0 0,4 2 0 0 0,1 1 0 0 0,0 1 0 0 0,-1 3 0 0 0,-4-4 0 0 0,2 2 0 0 0,1 0 0 0 0,0 1 0 0 0,0 5 0 0 0,3-1 0 0 0,0 1 0 0 0,0 0 0 0 0,-1 0 0 0 0,2 1 0 0 0,0-6 0 0 0,-1-5 0 0 0,-1-7 0 0 0,1-3 0 0 0,1-2 0 0 0,-2 4 0 0 0,3 5 0 0 0,0 1 0 0 0,-2 1 0 0 0,-1 2 0 0 0,-4-4 0 0 0,-2-2 0 0 0,6 5 0 0 0,2 4 0 0 0,1 10 0 0 0,-2 4 0 0 0,-1-3 0 0 0,-1-4 0 0 0,-1 0 0 0 0,0-2 0 0 0,2 6 0 0 0,7 3 0 0 0,5-4 0 0 0,0-1 0 0 0,-3-2 0 0 0,-3 0 0 0 0,-4 3 0 0 0,5-2 0 0 0,-1-4 0 0 0,2-2 0 0 0,-2-2 0 0 0,-1-1 0 0 0,-6 1 0 0 0,-7-1 0 0 0,-1 8 0 0 0,-4 6 0 0 0,-2 7 0 0 0,3 4 0 0 0,4-1 0 0 0,-1 0 0 0 0,-2 1 0 0 0,0-6 0 0 0,-2 3 0 0 0,1-2 0 0 0,-1 1 0 0 0,5-2 0 0 0,-1-6 0 0 0,1-3 0 0 0,1-3 0 0 0,-1-4 0 0 0,-1-1 0 0 0,2 1 0 0 0,0-3 0 0 0,2-5 0 0 0,-3 2 0 0 0,0 1 0 0 0,1 4 0 0 0,3 1 0 0 0,6-1 0 0 0,1-4 0 0 0,3 4 0 0 0,3 5 0 0 0,-4-2 0 0 0,7-5 0 0 0,3 0 0 0 0,-4-5 0 0 0,-2 0 0 0 0,1-1 0 0 0,3 5 0 0 0,-4-3 0 0 0,-4-5 0 0 0,-4-2 0 0 0,-2-2 0 0 0,-5 3 0 0 0,-5 1 0 0 0,2 4 0 0 0,-1-2 0 0 0,1 2 0 0 0,-2-1 0 0 0,0-1 0 0 0,-1 0 0 0 0,1 1 0 0 0,-2 1 0 0 0,1-1 0 0 0,2-1 0 0 0,-1 2 0 0 0,-2 3 0 0 0,1 3 0 0 0,-2 0 0 0 0,-1 5 0 0 0,-3-2 0 0 0,2 2 0 0 0,0-4 0 0 0,-1 0 0 0 0,-1-5 0 0 0,5 0 0 0 0,4-3 0 0 0,3 0 0 0 0,-1 1 0 0 0,-3-1 0 0 0,-3 3 0 0 0,0 0 0 0 0,-2-1 0 0 0,-1-3 0 0 0,1 3 0 0 0,-1-4 0 0 0,3 1 0 0 0,2 1 0 0 0,3-2 0 0 0,1 3 0 0 0,-1-4 0 0 0,0-4 0 0 0,-2-2 0 0 0,-3-3 0 0 0,3 2 0 0 0,0 0 0 0 0,-2 1 0 0 0,0-3 0 0 0,2 1 0 0 0,-1-2 0 0 0,-3-2 0 0 0,1-3 0 0 0,-1 1 0 0 0,-2-1 0 0 0,2 3 0 0 0,1-1 0 0 0,1-1 0 0 0,0-1 0 0 0,0-5 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15166 9494 16383 0 0,'-3'-3'0'0'0,"-3"-1"0"0"0,-11 4 0 0 0,-4 4 0 0 0,-2 7 0 0 0,3 5 0 0 0,5 2 0 0 0,5 2 0 0 0,4 2 0 0 0,4 0 0 0 0,1 0 0 0 0,7 5 0 0 0,13 7 0 0 0,14 4 0 0 0,15 2 0 0 0,6 0 0 0 0,1-7 0 0 0,2-2 0 0 0,-4-5 0 0 0,-5-5 0 0 0,-4-8 0 0 0,-7-5 0 0 0,-5-7 0 0 0,-7-6 0 0 0,-8-12 0 0 0,-7-11 0 0 0,-5-11 0 0 0,-4-4 0 0 0,-1-1 0 0 0,-2 2 0 0 0,1 5 0 0 0,-1 2 0 0 0,1 5 0 0 0,-2 2 0 0 0,-2-1 0 0 0,-5 0 0 0 0,-3 1 0 0 0,-10 6 0 0 0,-3 6 0 0 0,-2 6 0 0 0,-4 5 0 0 0,2 3 0 0 0,0 2 0 0 0,-1 1 0 0 0,-1 0 0 0 0,2 0 0 0 0,1 0 0 0 0,2 0 0 0 0,0 5 0 0 0,2 5 0 0 0,2 3 0 0 0,3 2 0 0 0,4 1 0 0 0,4 1 0 0 0,6 0 0 0 0,3-1 0 0 0,1 3 0 0 0,3 1 0 0 0,-1 0 0 0 0,7 1 0 0 0,5 4 0 0 0,3-3 0 0 0,5-3 0 0 0,2-4 0 0 0,6-5 0 0 0,1-5 0 0 0,-1-2 0 0 0,0-3 0 0 0,-2-2 0 0 0,-2 0 0 0 0,-3 0 0 0 0,2 1 0 0 0,-2-1 0 0 0,0 0 0 0 0,1-2 0 0 0,1-1 0 0 0,-2 1 0 0 0,-1-3 0 0 0,-1-3 0 0 0,-2-2 0 0 0,0 0 0 0 0,0-1 0 0 0,-3 0 0 0 0,-7-5 0 0 0,-14-2 0 0 0,-11 2 0 0 0,-15 4 0 0 0,-8-2 0 0 0,-3 2 0 0 0,4 3 0 0 0,2 6 0 0 0,5 7 0 0 0,2 5 0 0 0,7 5 0 0 0,7 2 0 0 0,7 2 0 0 0,4 1 0 0 0,4 3 0 0 0,2 1 0 0 0,2-1 0 0 0,-1 0 0 0 0,0 1 0 0 0,3 0 0 0 0,4-1 0 0 0,5-4 0 0 0,4-5 0 0 0,2-4 0 0 0,0-7 0 0 0,0-6 0 0 0,0-5 0 0 0,-1-4 0 0 0,-1-2 0 0 0,-2-2 0 0 0,-5 0 0 0 0,0 0 0 0 0,-3-3 0 0 0,1 0 0 0 0,-1 3 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20615 12618 16383 0 0,'3'-6'0'0'0,"10"-8"0"0"0,15-7 0 0 0,16-8 0 0 0,6 0 0 0 0,0 0 0 0 0,-5 4 0 0 0,2 2 0 0 0,-4 2 0 0 0,3 5 0 0 0,-4 2 0 0 0,1 1 0 0 0,-5 2 0 0 0,-5 0 0 0 0,3-4 0 0 0,5-2 0 0 0,-2 1 0 0 0,-1 1 0 0 0,1 2 0 0 0,0 5 0 0 0,3-1 0 0 0,-4 2 0 0 0,-4 2 0 0 0,-3 2 0 0 0,-4 1 0 0 0,-3 2 0 0 0,-1-3 0 0 0,-1-4 0 0 0,-1 0 0 0 0,-2 1 0 0 0,-1 2 0 0 0,3 4 0 0 0,-6 4 0 0 0,-11 3 0 0 0,-12 3 0 0 0,-8-1 0 0 0,-9 1 0 0 0,-5 2 0 0 0,-1 2 0 0 0,0-2 0 0 0,4 1 0 0 0,0 3 0 0 0,1 5 0 0 0,6 1 0 0 0,0 11 0 0 0,0 7 0 0 0,4 4 0 0 0,4-3 0 0 0,4 3 0 0 0,4-2 0 0 0,3-3 0 0 0,0-5 0 0 0,2-6 0 0 0,0-4 0 0 0,3-4 0 0 0,3-5 0 0 0,10-6 0 0 0,4-3 0 0 0,12-4 0 0 0,15-1 0 0 0,16-2 0 0 0,13-3 0 0 0,6-7 0 0 0,-3-3 0 0 0,-5 0 0 0 0,-10 0 0 0 0,-7 1 0 0 0,-7 3 0 0 0,-4-1 0 0 0,-3-4 0 0 0,-1 0 0 0 0,-2 3 0 0 0,-5 1 0 0 0,-2 2 0 0 0,1-1 0 0 0,1 2 0 0 0,-3 2 0 0 0,3-1 0 0 0,0 1 0 0 0,0 1 0 0 0,3 2 0 0 0,1 1 0 0 0,5 1 0 0 0,5 1 0 0 0,3 0 0 0 0,1 0 0 0 0,-3 0 0 0 0,2 1 0 0 0,2-1 0 0 0,-3 0 0 0 0,-8 0 0 0 0,-5 0 0 0 0,-7 0 0 0 0,-11 3 0 0 0,-15 1 0 0 0,-21 5 0 0 0,-18 6 0 0 0,-8-1 0 0 0,-10-3 0 0 0,-8 0 0 0 0,-1 2 0 0 0,1-3 0 0 0,2 5 0 0 0,5 1 0 0 0,7-1 0 0 0,0-1 0 0 0,5-2 0 0 0,3 0 0 0 0,2 3 0 0 0,4 2 0 0 0,8 1 0 0 0,7 3 0 0 0,7 1 0 0 0,7 0 0 0 0,8-2 0 0 0,4-3 0 0 0,11-3 0 0 0,7-2 0 0 0,7-5 0 0 0,5-2 0 0 0,4-3 0 0 0,0-1 0 0 0,5-2 0 0 0,3 1 0 0 0,3-1 0 0 0,3 1 0 0 0,4-1 0 0 0,-2 1 0 0 0,-2-1 0 0 0,-9 1 0 0 0,-9 0 0 0 0,-6 0 0 0 0,-6 0 0 0 0,-5 0 0 0 0,-3 0 0 0 0,0 0 0 0 0,0-2 0 0 0,-1-2 0 0 0,0 0 0 0 0,1 1 0 0 0,4-2 0 0 0,-2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16740 8124 16383 0 0,'-9'0'0'0'0,"-11"0"0"0"0,-15 0 0 0 0,-14 0 0 0 0,-15 0 0 0 0,-15-6 0 0 0,-8-3 0 0 0,0-2 0 0 0,8 0 0 0 0,9 2 0 0 0,13 3 0 0 0,13 2 0 0 0,12 2 0 0 0,6 1 0 0 0,3 1 0 0 0,4 1 0 0 0,-4-1 0 0 0,-2 1 0 0 0,2-1 0 0 0,1 3 0 0 0,2 4 0 0 0,4 3 0 0 0,4 10 0 0 0,-1 6 0 0 0,2 6 0 0 0,2 2 0 0 0,3-1 0 0 0,3 0 0 0 0,1-4 0 0 0,1-3 0 0 0,1-4 0 0 0,1 1 0 0 0,2-1 0 0 0,5 2 0 0 0,6 5 0 0 0,7 2 0 0 0,8-2 0 0 0,7 0 0 0 0,2 1 0 0 0,0-4 0 0 0,1-7 0 0 0,1-4 0 0 0,1-1 0 0 0,-1-3 0 0 0,-5-3 0 0 0,-5-4 0 0 0,-5-2 0 0 0,-1-1 0 0 0,-2-1 0 0 0,-1-1 0 0 0,-3 1 0 0 0,3-1 0 0 0,0-2 0 0 0,2-7 0 0 0,0-7 0 0 0,-1-10 0 0 0,2-6 0 0 0,-1 0 0 0 0,-4 2 0 0 0,-2 4 0 0 0,-4 4 0 0 0,-5 3 0 0 0,-3-1 0 0 0,-3 0 0 0 0,-1 1 0 0 0,-2-6 0 0 0,1 0 0 0 0,-11-6 0 0 0,-8-3 0 0 0,-10 4 0 0 0,-6 5 0 0 0,-1 7 0 0 0,4 6 0 0 0,5 5 0 0 0,3 5 0 0 0,-2 2 0 0 0,0 5 0 0 0,2 3 0 0 0,5 5 0 0 0,5 5 0 0 0,3 3 0 0 0,3 1 0 0 0,3 0 0 0 0,2 1 0 0 0,2 1 0 0 0,0-1 0 0 0,2 5 0 0 0,-1 0 0 0 0,1-1 0 0 0,2-3 0 0 0,7-4 0 0 0,5-7 0 0 0,8-4 0 0 0,4-7 0 0 0,-4-6 0 0 0,-5-5 0 0 0,-8-7 0 0 0,-10-4 0 0 0,-4 0 0 0 0,-4 0 0 0 0,-7 3 0 0 0,-4 6 0 0 0,-4 4 0 0 0,-4 3 0 0 0,-1 4 0 0 0,0 3 0 0 0,1 5 0 0 0,2 4 0 0 0,3 3 0 0 0,5 2 0 0 0,6 4 0 0 0,4 2 0 0 0,4 2 0 0 0,4 3 0 0 0,6 0 0 0 0,4-2 0 0 0,3 1 0 0 0,3-2 0 0 0,3-1 0 0 0,2-3 0 0 0,3-3 0 0 0,-1-3 0 0 0,0 0 0 0 0,0-3 0 0 0,0-6 0 0 0,-5-13 0 0 0,-8-11 0 0 0,-6-5 0 0 0,-4-4 0 0 0,-3-4 0 0 0,0 2 0 0 0,0-1 0 0 0,1 6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15682 9671 16383 0 0,'3'-3'0'0'0,"-5"-7"0"0"0,-12-11 0 0 0,-19-11 0 0 0,-14-8 0 0 0,-11-1 0 0 0,-8-2 0 0 0,4 5 0 0 0,7 5 0 0 0,10 9 0 0 0,7 8 0 0 0,3 7 0 0 0,0 4 0 0 0,-1 10 0 0 0,0 10 0 0 0,3 11 0 0 0,1 8 0 0 0,-3 6 0 0 0,1 1 0 0 0,4-5 0 0 0,4-6 0 0 0,-7 3 0 0 0,0-3 0 0 0,-3 3 0 0 0,2-1 0 0 0,3-3 0 0 0,4 4 0 0 0,1 7 0 0 0,5 1 0 0 0,6 3 0 0 0,6-3 0 0 0,4-3 0 0 0,3 2 0 0 0,2-4 0 0 0,0 1 0 0 0,2-2 0 0 0,2-5 0 0 0,0-5 0 0 0,7 0 0 0 0,0-2 0 0 0,8 2 0 0 0,4-4 0 0 0,6-3 0 0 0,5 0 0 0 0,2-2 0 0 0,4-2 0 0 0,5-5 0 0 0,3 3 0 0 0,2 0 0 0 0,3 0 0 0 0,-3-2 0 0 0,0-2 0 0 0,-3-3 0 0 0,-1-2 0 0 0,-5-2 0 0 0,-7-1 0 0 0,-6 0 0 0 0,-2 0 0 0 0,-3-1 0 0 0,1 1 0 0 0,2-1 0 0 0,2-2 0 0 0,3-7 0 0 0,2-8 0 0 0,-2-3 0 0 0,0-5 0 0 0,1-3 0 0 0,0-3 0 0 0,-5-5 0 0 0,-6-4 0 0 0,-8-2 0 0 0,-9-2 0 0 0,-10 0 0 0 0,-8 2 0 0 0,-11-1 0 0 0,-4 5 0 0 0,-3-2 0 0 0,1 8 0 0 0,3 8 0 0 0,4 7 0 0 0,2 5 0 0 0,0 6 0 0 0,1 3 0 0 0,-2 0 0 0 0,-12 1 0 0 0,-10 0 0 0 0,-5 1 0 0 0,-3 1 0 0 0,-2 0 0 0 0,5 1 0 0 0,9 0 0 0 0,9 1 0 0 0,3-1 0 0 0,4 0 0 0 0,4 0 0 0 0,-1 3 0 0 0,4 4 0 0 0,1 6 0 0 0,2 5 0 0 0,-1 4 0 0 0,4 1 0 0 0,3 3 0 0 0,0 6 0 0 0,2 0 0 0 0,2 4 0 0 0,1 2 0 0 0,3 0 0 0 0,0-4 0 0 0,1-1 0 0 0,0-4 0 0 0,3 2 0 0 0,8-1 0 0 0,4-6 0 0 0,8-6 0 0 0,7-7 0 0 0,7-5 0 0 0,3-1 0 0 0,0-1 0 0 0,-3-1 0 0 0,-5-2 0 0 0,0 0 0 0 0,-1-1 0 0 0,-5 0 0 0 0,4 0 0 0 0,-1 0 0 0 0,-3 0 0 0 0,-3-1 0 0 0,-2-1 0 0 0,-5-5 0 0 0,1-6 0 0 0,-3-7 0 0 0,-3-7 0 0 0,-4 0 0 0 0,-3-2 0 0 0,-3-2 0 0 0,0 1 0 0 0,-1 1 0 0 0,-1-2 0 0 0,0 3 0 0 0,1-1 0 0 0,-1 3 0 0 0,1 2 0 0 0,0 3 0 0 0,-1-1 0 0 0,1 1 0 0 0,0 0 0 0 0,0 2 0 0 0,1-3 0 0 0,-1 1 0 0 0,-3 1 0 0 0,-10 3 0 0 0,-12 5 0 0 0,-10 5 0 0 0,-6 2 0 0 0,-4 4 0 0 0,-4 7 0 0 0,3 3 0 0 0,5 2 0 0 0,-1 0 0 0 0,4 1 0 0 0,6 1 0 0 0,8 1 0 0 0,9 1 0 0 0,6 1 0 0 0,2 4 0 0 0,2 1 0 0 0,2-1 0 0 0,2 0 0 0 0,0 5 0 0 0,1 2 0 0 0,1 4 0 0 0,-1 1 0 0 0,0 0 0 0 0,1 1 0 0 0,5 0 0 0 0,5-2 0 0 0,3-4 0 0 0,6 0 0 0 0,1-2 0 0 0,1-2 0 0 0,9-2 0 0 0,2-5 0 0 0,8-5 0 0 0,-1-4 0 0 0,2-4 0 0 0,-3-2 0 0 0,-5-1 0 0 0,-6-1 0 0 0,-2 0 0 0 0,0-2 0 0 0,-3-8 0 0 0,-7-3 0 0 0,-6-10 0 0 0,-4-5 0 0 0,-4-2 0 0 0,-1-4 0 0 0,-2 1 0 0 0,0-2 0 0 0,0 1 0 0 0,0 5 0 0 0,0 3 0 0 0,-2 2 0 0 0,-4 1 0 0 0,-4 0 0 0 0,-5 0 0 0 0,-6-1 0 0 0,-3 3 0 0 0,-2 3 0 0 0,1 5 0 0 0,2 4 0 0 0,1 4 0 0 0,3 6 0 0 0,-1 9 0 0 0,2 9 0 0 0,5 10 0 0 0,5 10 0 0 0,0 4 0 0 0,3 0 0 0 0,1 0 0 0 0,3-5 0 0 0,3-6 0 0 0,6-9 0 0 0,6-10 0 0 0,1-7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17570 9846 16383 0 0,'6'6'0'0'0,"-1"2"0"0"0,-4-1 0 0 0,-8 0 0 0 0,-5-3 0 0 0,-4-4 0 0 0,-2-3 0 0 0,0 3 0 0 0,2 4 0 0 0,5 4 0 0 0,3 3 0 0 0,4 3 0 0 0,2 2 0 0 0,2 1 0 0 0,0 3 0 0 0,1 2 0 0 0,-1-1 0 0 0,1-1 0 0 0,0 2 0 0 0,2 0 0 0 0,4-4 0 0 0,6-4 0 0 0,7-9 0 0 0,6-7 0 0 0,1-6 0 0 0,0-6 0 0 0,-3-2 0 0 0,-5-1 0 0 0,-3-2 0 0 0,-1 1 0 0 0,-1 0 0 0 0,-2 0 0 0 0,-4 1 0 0 0,-2 0 0 0 0,-3-3 0 0 0,-2-1 0 0 0,-4 1 0 0 0,-4 1 0 0 0,-3 3 0 0 0,-7 5 0 0 0,-5 1 0 0 0,-2 3 0 0 0,-3 2 0 0 0,0 2 0 0 0,3 4 0 0 0,-1 8 0 0 0,-2 9 0 0 0,3 3 0 0 0,7 4 0 0 0,3 1 0 0 0,3-2 0 0 0,4 2 0 0 0,4-2 0 0 0,1-2 0 0 0,5-1 0 0 0,4-2 0 0 0,3-5 0 0 0,7-4 0 0 0,2-3 0 0 0,2-4 0 0 0,-1-2 0 0 0,5-4 0 0 0,-1-2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15615 8556 16383 0 0,'-6'3'0'0'0,"-4"4"0"0"0,-4 3 0 0 0,1 3 0 0 0,2 2 0 0 0,4 1 0 0 0,2 1 0 0 0,3 3 0 0 0,-2 1 0 0 0,0-1 0 0 0,-5 3 0 0 0,-4 0 0 0 0,1-1 0 0 0,-1-2 0 0 0,2-1 0 0 0,-1 5 0 0 0,3 1 0 0 0,2-1 0 0 0,0-2 0 0 0,-2-2 0 0 0,1-1 0 0 0,1-1 0 0 0,-1-1 0 0 0,2 2 0 0 0,1 2 0 0 0,1-2 0 0 0,0 0 0 0 0,-1 2 0 0 0,1 1 0 0 0,-1 1 0 0 0,-4 6 0 0 0,-2 1 0 0 0,-2-3 0 0 0,1 4 0 0 0,2-1 0 0 0,3-4 0 0 0,3 1 0 0 0,2-2 0 0 0,2-2 0 0 0,0-2 0 0 0,0 0 0 0 0,-2 0 0 0 0,-2 0 0 0 0,1-2 0 0 0,1 2 0 0 0,0 1 0 0 0,1-2 0 0 0,0-1 0 0 0,1 2 0 0 0,0 1 0 0 0,0-2 0 0 0,-3 0 0 0 0,-1-5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15397 9456 16383 0 0,'6'0'0'0'0,"4"0"0"0"0,4 0 0 0 0,2 0 0 0 0,1-2 0 0 0,0-5 0 0 0,1-3 0 0 0,0-3 0 0 0,-1-2 0 0 0,0-2 0 0 0,0 0 0 0 0,0 0 0 0 0,-1 0 0 0 0,1 0 0 0 0,2-3 0 0 0,2-1 0 0 0,-1 0 0 0 0,-1 2 0 0 0,-11-3 0 0 0,-11 4 0 0 0,-10 0 0 0 0,-6 5 0 0 0,-3 4 0 0 0,-3 0 0 0 0,0 2 0 0 0,1 3 0 0 0,2 1 0 0 0,1 1 0 0 0,3-1 0 0 0,0-1 0 0 0,1 1 0 0 0,-2-3 0 0 0,-5-2 0 0 0,-3-1 0 0 0,0 2 0 0 0,-5 2 0 0 0,0 1 0 0 0,4 2 0 0 0,0 2 0 0 0,-1-3 0 0 0,-5-1 0 0 0,-2 0 0 0 0,3 2 0 0 0,-3 0 0 0 0,2 1 0 0 0,4 0 0 0 0,16 1 0 0 0,23 7 0 0 0,16 4 0 0 0,16 4 0 0 0,7 5 0 0 0,-5 2 0 0 0,-10 0 0 0 0,-10 2 0 0 0,-9 0 0 0 0,-8-2 0 0 0,-3-1 0 0 0,5 4 0 0 0,5 1 0 0 0,6-1 0 0 0,5-2 0 0 0,5 1 0 0 0,0-1 0 0 0,-4-4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1487 12879 16383 0 0,'0'-9'0'0'0,"3"-5"0"0"0,3-4 0 0 0,2-4 0 0 0,1-4 0 0 0,3-4 0 0 0,2-10 0 0 0,2-2 0 0 0,-2-5 0 0 0,-3-2 0 0 0,-1 1 0 0 0,-2 2 0 0 0,-2 1 0 0 0,3 1 0 0 0,4 6 0 0 0,2 1 0 0 0,2 3 0 0 0,-3 5 0 0 0,-3-1 0 0 0,2-3 0 0 0,2 3 0 0 0,1 3 0 0 0,1 3 0 0 0,0 4 0 0 0,0 10 0 0 0,-2 15 0 0 0,-5 14 0 0 0,0 12 0 0 0,-3 10 0 0 0,2 1 0 0 0,1-1 0 0 0,-1-2 0 0 0,-2-1 0 0 0,4 2 0 0 0,0-1 0 0 0,1-4 0 0 0,-2-5 0 0 0,-2-5 0 0 0,-3-1 0 0 0,1-1 0 0 0,-1-2 0 0 0,-1-2 0 0 0,-1 2 0 0 0,2 3 0 0 0,-1 0 0 0 0,3-1 0 0 0,2-1 0 0 0,1-3 0 0 0,-3 0 0 0 0,2 1 0 0 0,-2 1 0 0 0,-1 0 0 0 0,-3-2 0 0 0,3-1 0 0 0,-2 3 0 0 0,0 0 0 0 0,2-7 0 0 0,-1-7 0 0 0,0-16 0 0 0,7-10 0 0 0,3-10 0 0 0,0-4 0 0 0,-1 0 0 0 0,-1 0 0 0 0,-2 2 0 0 0,0 2 0 0 0,0 2 0 0 0,2 0 0 0 0,-1 2 0 0 0,0-1 0 0 0,0-5 0 0 0,0 0 0 0 0,2-4 0 0 0,3-2 0 0 0,1-7 0 0 0,1 2 0 0 0,-4-2 0 0 0,6-3 0 0 0,2-2 0 0 0,-3 5 0 0 0,-5 0 0 0 0,-1 2 0 0 0,1 2 0 0 0,-1 6 0 0 0,0 2 0 0 0,0 7 0 0 0,4 8 0 0 0,1 6 0 0 0,4 6 0 0 0,6 3 0 0 0,15 6 0 0 0,12 11 0 0 0,13 16 0 0 0,8 16 0 0 0,0 9 0 0 0,-1 2 0 0 0,-6 3 0 0 0,-10 0 0 0 0,-5 0 0 0 0,-7-2 0 0 0,-7-8 0 0 0,-9-10 0 0 0,-10-9 0 0 0,-8-7 0 0 0,-3 1 0 0 0,-2 3 0 0 0,-1 1 0 0 0,-3 2 0 0 0,-1-2 0 0 0,-2 4 0 0 0,-2-2 0 0 0,0 2 0 0 0,0 0 0 0 0,-1-5 0 0 0,1-3 0 0 0,0-1 0 0 0,-1-2 0 0 0,1-4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2961 12479 16383 0 0,'6'-2'0'0'0,"14"-2"0"0"0,20 0 0 0 0,12 1 0 0 0,9 1 0 0 0,11-3 0 0 0,-5 0 0 0 0,-4 1 0 0 0,-11 1 0 0 0,-10-2 0 0 0,-10-3 0 0 0,-11-3 0 0 0,-9-2 0 0 0,-6-2 0 0 0,-4-4 0 0 0,-3-5 0 0 0,0-1 0 0 0,-1-4 0 0 0,0-1 0 0 0,0 2 0 0 0,1 0 0 0 0,1 2 0 0 0,-3 3 0 0 0,-7 2 0 0 0,-4 4 0 0 0,-3 3 0 0 0,-8 4 0 0 0,-5-3 0 0 0,-6 1 0 0 0,0-1 0 0 0,0 3 0 0 0,1 2 0 0 0,3 3 0 0 0,1 5 0 0 0,0 9 0 0 0,0 8 0 0 0,1 8 0 0 0,6 2 0 0 0,-1 6 0 0 0,2 0 0 0 0,3 0 0 0 0,2 4 0 0 0,3-1 0 0 0,2 1 0 0 0,0-2 0 0 0,2-4 0 0 0,4-2 0 0 0,2 0 0 0 0,2-1 0 0 0,2-1 0 0 0,1-1 0 0 0,0-3 0 0 0,0 3 0 0 0,1 1 0 0 0,0-2 0 0 0,-1-2 0 0 0,3 4 0 0 0,4 0 0 0 0,4-1 0 0 0,5-3 0 0 0,7 1 0 0 0,4 0 0 0 0,2-2 0 0 0,0-4 0 0 0,3-3 0 0 0,-3-4 0 0 0,1 3 0 0 0,0 1 0 0 0,-1-1 0 0 0,-3-4 0 0 0,-4 0 0 0 0,2-2 0 0 0,-2-2 0 0 0,-1-3 0 0 0,1-6 0 0 0,3-13 0 0 0,-3-6 0 0 0,-2-2 0 0 0,-4 4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3279 11795 16383 0 0,'6'3'0'0'0,"4"0"0"0"0,7 1 0 0 0,9-7 0 0 0,4-6 0 0 0,-1-4 0 0 0,-3-3 0 0 0,-2-4 0 0 0,-3-3 0 0 0,-2 2 0 0 0,-1 2 0 0 0,-1 3 0 0 0,-1-2 0 0 0,1 3 0 0 0,-1 0 0 0 0,3 0 0 0 0,-2 3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4157 11567 16383 0 0,'0'6'0'0'0,"0"7"0"0"0,0 8 0 0 0,-3 6 0 0 0,-1 4 0 0 0,1 0 0 0 0,0 3 0 0 0,0 3 0 0 0,2-1 0 0 0,0 11 0 0 0,1 3 0 0 0,0 1 0 0 0,0 2 0 0 0,0 4 0 0 0,1 1 0 0 0,-1 0 0 0 0,0 2 0 0 0,0-3 0 0 0,0 1 0 0 0,0-3 0 0 0,0-2 0 0 0,0-2 0 0 0,0 4 0 0 0,0 1 0 0 0,0 3 0 0 0,3 1 0 0 0,4 0 0 0 0,4 1 0 0 0,0-7 0 0 0,4-2 0 0 0,0-9 0 0 0,-3-8 0 0 0,0-1 0 0 0,-3 0 0 0 0,-2-1 0 0 0,-3-3 0 0 0,1-4 0 0 0,3-3 0 0 0,-1-6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4240 7742 16383 0 0,'0'3'0'0'0,"0"10"0"0"0,-3 15 0 0 0,-8 12 0 0 0,-1 5 0 0 0,-2 7 0 0 0,2-2 0 0 0,2 2 0 0 0,0-1 0 0 0,2-1 0 0 0,3-2 0 0 0,-2-5 0 0 0,1-3 0 0 0,2 1 0 0 0,1-4 0 0 0,1-5 0 0 0,1 0 0 0 0,0 1 0 0 0,2-2 0 0 0,-1 0 0 0 0,0-4 0 0 0,0-2 0 0 0,1-4 0 0 0,-1 5 0 0 0,0 0 0 0 0,0-2 0 0 0,0 2 0 0 0,0 1 0 0 0,0 6 0 0 0,0 0 0 0 0,0 6 0 0 0,0 0 0 0 0,0-1 0 0 0,0 2 0 0 0,0 0 0 0 0,0 3 0 0 0,0-4 0 0 0,0 0 0 0 0,0 1 0 0 0,0-5 0 0 0,0 1 0 0 0,0-3 0 0 0,0-4 0 0 0,0-1 0 0 0,0-2 0 0 0,0-4 0 0 0,0 5 0 0 0,0-1 0 0 0,0-1 0 0 0,0-2 0 0 0,0 4 0 0 0,0 3 0 0 0,0 3 0 0 0,0 1 0 0 0,0 7 0 0 0,0 3 0 0 0,3 6 0 0 0,7 4 0 0 0,2-5 0 0 0,-1-5 0 0 0,-2-3 0 0 0,-1-7 0 0 0,0-5 0 0 0,-3-6 0 0 0,-1 2 0 0 0,-2 0 0 0 0,1 1 0 0 0,1 0 0 0 0,0 0 0 0 0,-1 0 0 0 0,-2 3 0 0 0,3 0 0 0 0,0 5 0 0 0,0 1 0 0 0,2 1 0 0 0,3 1 0 0 0,0-1 0 0 0,-2 3 0 0 0,1 1 0 0 0,-1 2 0 0 0,-1 0 0 0 0,-2 2 0 0 0,-2-4 0 0 0,2-5 0 0 0,0-1 0 0 0,0-2 0 0 0,-2 2 0 0 0,0-2 0 0 0,2-4 0 0 0,0-3 0 0 0,0 0 0 0 0,-1-2 0 0 0,-1-2 0 0 0,-1-1 0 0 0,-1 1 0 0 0,0 0 0 0 0,0-1 0 0 0,0-1 0 0 0,0 3 0 0 0,0-1 0 0 0,0 0 0 0 0,0-2 0 0 0,0-1 0 0 0,0 3 0 0 0,0 0 0 0 0,0-1 0 0 0,0 3 0 0 0,0-1 0 0 0,0 0 0 0 0,2-2 0 0 0,2-4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5018 12499 16383 0 0,'0'-6'0'0'0,"-6"-7"0"0"0,-8-8 0 0 0,-10-3 0 0 0,-7-7 0 0 0,-2-1 0 0 0,3 5 0 0 0,0 2 0 0 0,3 1 0 0 0,2 3 0 0 0,3 1 0 0 0,3 5 0 0 0,-2-1 0 0 0,-3 1 0 0 0,-3 1 0 0 0,0 3 0 0 0,-1 3 0 0 0,2 6 0 0 0,1 6 0 0 0,3 6 0 0 0,2 6 0 0 0,-1 7 0 0 0,2 2 0 0 0,2 6 0 0 0,4 0 0 0 0,4-1 0 0 0,3-1 0 0 0,3-3 0 0 0,2 1 0 0 0,1 2 0 0 0,1 1 0 0 0,0 4 0 0 0,0 4 0 0 0,-1-1 0 0 0,1 1 0 0 0,2-1 0 0 0,4 2 0 0 0,1 1 0 0 0,2 2 0 0 0,2 0 0 0 0,2 2 0 0 0,2-3 0 0 0,0-7 0 0 0,2 1 0 0 0,-1-3 0 0 0,1-4 0 0 0,-1-7 0 0 0,3-4 0 0 0,4-5 0 0 0,0-5 0 0 0,2-6 0 0 0,5-9 0 0 0,4-6 0 0 0,1-4 0 0 0,4-5 0 0 0,-2-1 0 0 0,-1-3 0 0 0,-5 0 0 0 0,-1 0 0 0 0,0-3 0 0 0,-3 2 0 0 0,-6 3 0 0 0,-7 2 0 0 0,-5 3 0 0 0,-3-5 0 0 0,-1-1 0 0 0,-2-7 0 0 0,-2-3 0 0 0,-1 1 0 0 0,-1-4 0 0 0,-1-1 0 0 0,1-9 0 0 0,0-3 0 0 0,-1 6 0 0 0,1 6 0 0 0,0 9 0 0 0,0 3 0 0 0,0 15 0 0 0,3 25 0 0 0,11 21 0 0 0,15 24 0 0 0,10 12 0 0 0,12 11 0 0 0,5 4 0 0 0,4-3 0 0 0,0-6 0 0 0,0-9 0 0 0,-2-10 0 0 0,-7-12 0 0 0,-7-13 0 0 0,-5-9 0 0 0,-10-8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5649 12914 16383 0 0,'0'5'0'0'0,"3"6"0"0"0,1-3 0 0 0,-1-11 0 0 0,-3-14 0 0 0,-2-13 0 0 0,0-8 0 0 0,-1-6 0 0 0,1 2 0 0 0,1-5 0 0 0,0 4 0 0 0,1 2 0 0 0,0 3 0 0 0,0 4 0 0 0,0 0 0 0 0,0 3 0 0 0,0 0 0 0 0,0 0 0 0 0,0 2 0 0 0,0 4 0 0 0,0 0 0 0 0,0 1 0 0 0,0 2 0 0 0,0 2 0 0 0,0 5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5657 12871 16383 0 0,'0'-2'0'0'0,"0"-8"0"0"0,0-6 0 0 0,0-14 0 0 0,3-6 0 0 0,10-13 0 0 0,5-1 0 0 0,7-1 0 0 0,3 0 0 0 0,5 2 0 0 0,-2 1 0 0 0,4-2 0 0 0,-1 6 0 0 0,-4 4 0 0 0,-1 6 0 0 0,-2 6 0 0 0,-3 4 0 0 0,6 2 0 0 0,1 0 0 0 0,3 2 0 0 0,3 4 0 0 0,0 5 0 0 0,-3 4 0 0 0,-1 3 0 0 0,2 3 0 0 0,-2 1 0 0 0,3 1 0 0 0,1 0 0 0 0,6 0 0 0 0,-1-1 0 0 0,5 7 0 0 0,3 8 0 0 0,3 7 0 0 0,-2 10 0 0 0,-9 4 0 0 0,-6 3 0 0 0,-7-3 0 0 0,-4-1 0 0 0,-8-4 0 0 0,-2-5 0 0 0,-6-3 0 0 0,-2-1 0 0 0,-10 2 0 0 0,-7 1 0 0 0,-7-3 0 0 0,-4 3 0 0 0,-5 1 0 0 0,-3 7 0 0 0,0 3 0 0 0,-1 1 0 0 0,4-3 0 0 0,4-4 0 0 0,6-7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7384 12415 16383 0 0,'-3'-6'0'0'0,"-4"-5"0"0"0,0-3 0 0 0,-3-2 0 0 0,-1-4 0 0 0,-3-2 0 0 0,-1 3 0 0 0,-2 2 0 0 0,-2 1 0 0 0,-3 0 0 0 0,1 3 0 0 0,1 4 0 0 0,-6-3 0 0 0,-3-2 0 0 0,-1 1 0 0 0,0 0 0 0 0,1 2 0 0 0,1 3 0 0 0,-5 3 0 0 0,2 2 0 0 0,2 2 0 0 0,-2 0 0 0 0,1 2 0 0 0,3-1 0 0 0,-1 7 0 0 0,0 4 0 0 0,1 4 0 0 0,2 5 0 0 0,0 5 0 0 0,1 4 0 0 0,4 0 0 0 0,6 1 0 0 0,5-2 0 0 0,5 0 0 0 0,2 2 0 0 0,2-2 0 0 0,0 3 0 0 0,4 2 0 0 0,4 6 0 0 0,4-3 0 0 0,9 3 0 0 0,3 1 0 0 0,1-4 0 0 0,6 4 0 0 0,0-1 0 0 0,2-1 0 0 0,0-2 0 0 0,1 0 0 0 0,-3-4 0 0 0,0-1 0 0 0,-3-6 0 0 0,-3-5 0 0 0,0-2 0 0 0,-2-4 0 0 0,-1-5 0 0 0,-2-4 0 0 0,1-3 0 0 0,0-1 0 0 0,-1-1 0 0 0,-1-4 0 0 0,6-10 0 0 0,2-12 0 0 0,-5-10 0 0 0,-2-9 0 0 0,-4-2 0 0 0,-6-5 0 0 0,-4-7 0 0 0,-3 2 0 0 0,-2 0 0 0 0,-2 2 0 0 0,1 4 0 0 0,-1 8 0 0 0,0 9 0 0 0,0 3 0 0 0,3 11 0 0 0,5 11 0 0 0,3 13 0 0 0,3 12 0 0 0,0 9 0 0 0,0 10 0 0 0,-1 3 0 0 0,-4 3 0 0 0,-3 2 0 0 0,-2 0 0 0 0,-1-4 0 0 0,-2 0 0 0 0,0-4 0 0 0,-1-4 0 0 0,1 0 0 0 0,-1-1 0 0 0,1-4 0 0 0,-1 1 0 0 0,1-3 0 0 0,-6 2 0 0 0,-5-2 0 0 0,-3-1 0 0 0,-2 1 0 0 0,-5 2 0 0 0,1 0 0 0 0,-1 5 0 0 0,-1-1 0 0 0,1 1 0 0 0,-2 1 0 0 0,-6-2 0 0 0,0-6 0 0 0,-2-2 0 0 0,2-1 0 0 0,0-1 0 0 0,-1-2 0 0 0,-1 3 0 0 0,1-3 0 0 0,1-1 0 0 0,-1-4 0 0 0,-1-4 0 0 0,1-3 0 0 0,1-3 0 0 0,-1 1 0 0 0,2 0 0 0 0,-1-1 0 0 0,3-1 0 0 0,2 0 0 0 0,-3-2 0 0 0,-2 1 0 0 0,0-1 0 0 0,-3-3 0 0 0,0-4 0 0 0,3-4 0 0 0,7-3 0 0 0,4-7 0 0 0,2-7 0 0 0,0-4 0 0 0,4-3 0 0 0,3 2 0 0 0,4-2 0 0 0,2-2 0 0 0,2 1 0 0 0,1 2 0 0 0,1 5 0 0 0,-1 5 0 0 0,1 0 0 0 0,2 2 0 0 0,1 5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7608 12756 16383 0 0,'15'-3'0'0'0,"13"-4"0"0"0,9-7 0 0 0,4-1 0 0 0,3-1 0 0 0,1 0 0 0 0,-5-1 0 0 0,-3-1 0 0 0,-2 1 0 0 0,2-1 0 0 0,-3 1 0 0 0,-3-3 0 0 0,-8-1 0 0 0,-5-3 0 0 0,-5-2 0 0 0,-5-1 0 0 0,-4 2 0 0 0,-2-4 0 0 0,-2 1 0 0 0,-1-5 0 0 0,0-2 0 0 0,0 2 0 0 0,0-3 0 0 0,1 0 0 0 0,-10-8 0 0 0,-6 2 0 0 0,-3 4 0 0 0,-7 0 0 0 0,-3 3 0 0 0,1 8 0 0 0,0 6 0 0 0,2 6 0 0 0,2 5 0 0 0,2 6 0 0 0,-3 2 0 0 0,-1 2 0 0 0,1 1 0 0 0,-1 0 0 0 0,-5 10 0 0 0,-1 5 0 0 0,6 3 0 0 0,1 11 0 0 0,1 9 0 0 0,5 0 0 0 0,4 0 0 0 0,3-1 0 0 0,4 2 0 0 0,3 3 0 0 0,3 1 0 0 0,2 1 0 0 0,0 5 0 0 0,1 1 0 0 0,0 0 0 0 0,-1-6 0 0 0,1 3 0 0 0,-1-6 0 0 0,1-5 0 0 0,-1 2 0 0 0,6 1 0 0 0,4-4 0 0 0,2-4 0 0 0,0-6 0 0 0,2-4 0 0 0,1-6 0 0 0,1-2 0 0 0,0-5 0 0 0,1-2 0 0 0,3-1 0 0 0,4-1 0 0 0,1-1 0 0 0,1 5 0 0 0,1 0 0 0 0,-3-1 0 0 0,8-1 0 0 0,3-3 0 0 0,3-2 0 0 0,0-1 0 0 0,-4 0 0 0 0,-1-2 0 0 0,-4 1 0 0 0,-4 0 0 0 0,-3-1 0 0 0,0 1 0 0 0,-1 0 0 0 0,-1-3 0 0 0,-1-1 0 0 0,2 0 0 0 0,0-1 0 0 0,-3-1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2201 13139 16383 0 0,'0'2'0'0'0,"0"5"0"0"0,0 6 0 0 0,0 7 0 0 0,0 3 0 0 0,0 6 0 0 0,0 5 0 0 0,0 1 0 0 0,0 2 0 0 0,0-3 0 0 0,0-2 0 0 0,-3 0 0 0 0,-1-3 0 0 0,-6 7 0 0 0,-2-1 0 0 0,2 0 0 0 0,0-1 0 0 0,1-2 0 0 0,2-2 0 0 0,0-2 0 0 0,0-4 0 0 0,3-3 0 0 0,0 1 0 0 0,3 0 0 0 0,0-2 0 0 0,-2 2 0 0 0,-1 1 0 0 0,0 1 0 0 0,2 6 0 0 0,-6 3 0 0 0,-1 6 0 0 0,1 3 0 0 0,1 2 0 0 0,3-2 0 0 0,1 2 0 0 0,-1-1 0 0 0,-3 1 0 0 0,-4 2 0 0 0,1-1 0 0 0,-5-2 0 0 0,-2-5 0 0 0,2-4 0 0 0,3-5 0 0 0,1-4 0 0 0,5-7 0 0 0,10-9 0 0 0,6-9 0 0 0,8-10 0 0 0,4-7 0 0 0,1-6 0 0 0,-1-2 0 0 0,2 1 0 0 0,2-2 0 0 0,3 1 0 0 0,3 1 0 0 0,-2 6 0 0 0,-3 2 0 0 0,3 4 0 0 0,2-2 0 0 0,5-1 0 0 0,1 4 0 0 0,-3 8 0 0 0,-4 9 0 0 0,-5 11 0 0 0,-3 13 0 0 0,-6 6 0 0 0,-3 2 0 0 0,-4 0 0 0 0,0 0 0 0 0,0 0 0 0 0,3-5 0 0 0,-3-4 0 0 0,-1-5 0 0 0,-4-3 0 0 0,-1 0 0 0 0,-3-1 0 0 0,0 0 0 0 0,-1-2 0 0 0,5-3 0 0 0,8-5 0 0 0,10-13 0 0 0,5-8 0 0 0,7-13 0 0 0,10-8 0 0 0,3-1 0 0 0,-7 4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2774 13926 16383 0 0,'6'3'0'0'0,"2"3"0"0"0,0 5 0 0 0,1 5 0 0 0,2 3 0 0 0,-1 2 0 0 0,1 2 0 0 0,1 1 0 0 0,2-2 0 0 0,1-3 0 0 0,4 0 0 0 0,2-3 0 0 0,2-4 0 0 0,1-5 0 0 0,-1-2 0 0 0,-1-3 0 0 0,3-2 0 0 0,2 0 0 0 0,1-4 0 0 0,2-3 0 0 0,2-4 0 0 0,1-6 0 0 0,-3-3 0 0 0,1-1 0 0 0,-3 0 0 0 0,0 1 0 0 0,-2 1 0 0 0,-3 1 0 0 0,-2 0 0 0 0,1-2 0 0 0,-3-1 0 0 0,-5-2 0 0 0,-2 0 0 0 0,-3-2 0 0 0,0 0 0 0 0,-2 2 0 0 0,-2-2 0 0 0,-2 2 0 0 0,-1 1 0 0 0,-1 2 0 0 0,-1-1 0 0 0,-3-1 0 0 0,-4 1 0 0 0,-4 5 0 0 0,-2 4 0 0 0,-6 4 0 0 0,-4 4 0 0 0,-2 0 0 0 0,-3 0 0 0 0,-4-2 0 0 0,-4 0 0 0 0,2 1 0 0 0,4 1 0 0 0,4 2 0 0 0,1 0 0 0 0,1 2 0 0 0,3 0 0 0 0,-1 6 0 0 0,3 4 0 0 0,1 11 0 0 0,2 3 0 0 0,0 4 0 0 0,3 1 0 0 0,1 7 0 0 0,2 0 0 0 0,0 3 0 0 0,1 2 0 0 0,3 1 0 0 0,-1 1 0 0 0,-2-2 0 0 0,-3-5 0 0 0,2-5 0 0 0,1-6 0 0 0,3-1 0 0 0,8 2 0 0 0,7-2 0 0 0,7-1 0 0 0,11-5 0 0 0,8-2 0 0 0,3-2 0 0 0,-3 1 0 0 0,-2-3 0 0 0,-3-3 0 0 0,-5-4 0 0 0,-3-2 0 0 0,0-1 0 0 0,0-2 0 0 0,-2-1 0 0 0,-1 1 0 0 0,2-1 0 0 0,0 0 0 0 0,0-2 0 0 0,1-4 0 0 0,1 0 0 0 0,-1 0 0 0 0,-2 2 0 0 0,2-2 0 0 0,0 1 0 0 0,-1 2 0 0 0,-1 0 0 0 0,-1 2 0 0 0,5 1 0 0 0,1 1 0 0 0,6 0 0 0 0,0-3 0 0 0,-2 0 0 0 0,-4-1 0 0 0,1 2 0 0 0,-2 0 0 0 0,-5 1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3273 13411 16383 0 0,'0'-9'0'0'0,"3"-8"0"0"0,7-4 0 0 0,7-2 0 0 0,7 0 0 0 0,5 2 0 0 0,0 1 0 0 0,-2 4 0 0 0,1 2 0 0 0,-5 3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3788 13131 16383 0 0,'0'3'0'0'0,"0"7"0"0"0,0 10 0 0 0,0 5 0 0 0,0 7 0 0 0,0 4 0 0 0,0 5 0 0 0,0 1 0 0 0,0 6 0 0 0,0 1 0 0 0,0 4 0 0 0,0 6 0 0 0,0 4 0 0 0,0-2 0 0 0,0 1 0 0 0,0-4 0 0 0,0-3 0 0 0,0-6 0 0 0,0-1 0 0 0,0-3 0 0 0,0-4 0 0 0,0-3 0 0 0,0-4 0 0 0,0 0 0 0 0,0 0 0 0 0,0 1 0 0 0,0-3 0 0 0,0-2 0 0 0,0 1 0 0 0,0-2 0 0 0,0-4 0 0 0,0-3 0 0 0,0 1 0 0 0,0-2 0 0 0,0 0 0 0 0,0-2 0 0 0,0 1 0 0 0,0 1 0 0 0,0 0 0 0 0,0-2 0 0 0,0-4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3565 13628 16383 0 0,'3'-3'0'0'0,"4"-1"0"0"0,9 1 0 0 0,19 3 0 0 0,11 5 0 0 0,8 5 0 0 0,10 0 0 0 0,4 2 0 0 0,-2-1 0 0 0,2-3 0 0 0,0 1 0 0 0,2-2 0 0 0,-2-1 0 0 0,-4-2 0 0 0,-1-2 0 0 0,-4-1 0 0 0,-10-1 0 0 0,-4 0 0 0 0,-8 0 0 0 0,-6-1 0 0 0,0 1 0 0 0,8 0 0 0 0,2-1 0 0 0,7 1 0 0 0,-2 0 0 0 0,0 0 0 0 0,-4 0 0 0 0,-11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8753 7702 16383 0 0,'0'3'0'0'0,"0"13"0"0"0,0 9 0 0 0,0 11 0 0 0,0 4 0 0 0,0 4 0 0 0,0 1 0 0 0,0 2 0 0 0,0-2 0 0 0,0 1 0 0 0,0-4 0 0 0,0-5 0 0 0,0 2 0 0 0,0-4 0 0 0,0 2 0 0 0,0 6 0 0 0,0 3 0 0 0,0 5 0 0 0,0 6 0 0 0,0 3 0 0 0,0 3 0 0 0,0 0 0 0 0,0 9 0 0 0,0-2 0 0 0,0-4 0 0 0,0 0 0 0 0,0-7 0 0 0,0-3 0 0 0,0-6 0 0 0,0-2 0 0 0,0-4 0 0 0,0 3 0 0 0,0 0 0 0 0,0 0 0 0 0,0-1 0 0 0,0 0 0 0 0,0-2 0 0 0,-6 1 0 0 0,-2 5 0 0 0,-3 3 0 0 0,1-2 0 0 0,2-3 0 0 0,-1-1 0 0 0,-2 4 0 0 0,1 2 0 0 0,-3 1 0 0 0,-1-2 0 0 0,0-1 0 0 0,2-4 0 0 0,3-7 0 0 0,4-1 0 0 0,-2 2 0 0 0,2-3 0 0 0,1-6 0 0 0,1-2 0 0 0,1 0 0 0 0,1-3 0 0 0,-2 1 0 0 0,0 3 0 0 0,-7 3 0 0 0,0 1 0 0 0,1-3 0 0 0,-1 0 0 0 0,-2-1 0 0 0,2 1 0 0 0,2-2 0 0 0,2-1 0 0 0,0 1 0 0 0,0-1 0 0 0,2-1 0 0 0,-5 1 0 0 0,-1-1 0 0 0,2 0 0 0 0,2-2 0 0 0,1-2 0 0 0,3-3 0 0 0,1 1 0 0 0,0 0 0 0 0,2-2 0 0 0,-4 0 0 0 0,0 1 0 0 0,-1 1 0 0 0,2-2 0 0 0,0 0 0 0 0,-2 5 0 0 0,-4 1 0 0 0,-3 2 0 0 0,-2-1 0 0 0,-2-2 0 0 0,1-3 0 0 0,1-2 0 0 0,2 1 0 0 0,0 4 0 0 0,-1-1 0 0 0,-1-1 0 0 0,-1 1 0 0 0,-1-3 0 0 0,-7-3 0 0 0,-3-4 0 0 0,0-5 0 0 0,-4-3 0 0 0,-4-3 0 0 0,-1-2 0 0 0,-2-2 0 0 0,4 1 0 0 0,0-1 0 0 0,3 0 0 0 0,4 0 0 0 0,4 1 0 0 0,-1 0 0 0 0,0 0 0 0 0,2 2 0 0 0,1 2 0 0 0,-2 0 0 0 0,0 2 0 0 0,-3 0 0 0 0,0 1 0 0 0,2 4 0 0 0,1-1 0 0 0,1-2 0 0 0,-4 0 0 0 0,-5 0 0 0 0,1 0 0 0 0,-5 0 0 0 0,-9-2 0 0 0,-3-2 0 0 0,-6 1 0 0 0,-7 0 0 0 0,0 0 0 0 0,2 4 0 0 0,3 1 0 0 0,3-1 0 0 0,7-3 0 0 0,4-1 0 0 0,0-3 0 0 0,-5 0 0 0 0,1-2 0 0 0,-3 0 0 0 0,-1-1 0 0 0,-4 1 0 0 0,-6 0 0 0 0,0-1 0 0 0,2 1 0 0 0,4 0 0 0 0,5 0 0 0 0,4 0 0 0 0,7 0 0 0 0,6 0 0 0 0,-1 0 0 0 0,2 0 0 0 0,3 0 0 0 0,0 0 0 0 0,1 0 0 0 0,2 0 0 0 0,2 0 0 0 0,-2 0 0 0 0,1 0 0 0 0,1 0 0 0 0,-6-3 0 0 0,-3-1 0 0 0,-7 0 0 0 0,-2 1 0 0 0,-5 1 0 0 0,0 1 0 0 0,-2 0 0 0 0,1 0 0 0 0,-1-2 0 0 0,4 0 0 0 0,3-1 0 0 0,3 1 0 0 0,3-2 0 0 0,3 0 0 0 0,-4 1 0 0 0,-1 0 0 0 0,-8 2 0 0 0,-5-5 0 0 0,-12-2 0 0 0,-3 2 0 0 0,-5-3 0 0 0,-2 2 0 0 0,3-1 0 0 0,6 0 0 0 0,2 3 0 0 0,6 1 0 0 0,9 0 0 0 0,-4 0 0 0 0,-10-6 0 0 0,-8 0 0 0 0,-2-2 0 0 0,2 2 0 0 0,2 2 0 0 0,10 3 0 0 0,8 2 0 0 0,5 3 0 0 0,7 0 0 0 0,7 1 0 0 0,4 1 0 0 0,1-1 0 0 0,1 1 0 0 0,1-1 0 0 0,1 1 0 0 0,-3-1 0 0 0,1 0 0 0 0,-1 0 0 0 0,-1-3 0 0 0,-1-1 0 0 0,2 0 0 0 0,1-2 0 0 0,4-2 0 0 0,1-4 0 0 0,5-1 0 0 0,2-3 0 0 0,4-3 0 0 0,2-2 0 0 0,1 1 0 0 0,2 0 0 0 0,2 1 0 0 0,4 1 0 0 0,1 3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4318 14048 16383 0 0,'3'0'0'0'0,"7"0"0"0"0,4 0 0 0 0,3 0 0 0 0,4 0 0 0 0,5 0 0 0 0,3 0 0 0 0,3 0 0 0 0,5 0 0 0 0,5 0 0 0 0,2 0 0 0 0,1 0 0 0 0,0 0 0 0 0,-2 0 0 0 0,-3 0 0 0 0,1 0 0 0 0,0 0 0 0 0,1 0 0 0 0,0 0 0 0 0,1 0 0 0 0,0-3 0 0 0,-5-1 0 0 0,0 0 0 0 0,3-5 0 0 0,-3-1 0 0 0,1-2 0 0 0,-2-2 0 0 0,-3-1 0 0 0,-1-1 0 0 0,0-1 0 0 0,-3-1 0 0 0,-4 1 0 0 0,-6-3 0 0 0,-6-3 0 0 0,-7-2 0 0 0,-3 2 0 0 0,-6 2 0 0 0,-5 1 0 0 0,-4 4 0 0 0,-10 5 0 0 0,-6 4 0 0 0,-8 4 0 0 0,-4 2 0 0 0,-8 1 0 0 0,-5 1 0 0 0,1 0 0 0 0,0-1 0 0 0,3 1 0 0 0,6 0 0 0 0,2-1 0 0 0,5 3 0 0 0,5 1 0 0 0,2 5 0 0 0,3 5 0 0 0,-1 3 0 0 0,2 0 0 0 0,5 2 0 0 0,5 2 0 0 0,0 4 0 0 0,1 1 0 0 0,1 1 0 0 0,2 6 0 0 0,3 2 0 0 0,2 5 0 0 0,3-2 0 0 0,-2-1 0 0 0,0 5 0 0 0,0-1 0 0 0,2 1 0 0 0,0-4 0 0 0,1-6 0 0 0,1 2 0 0 0,0 0 0 0 0,0 0 0 0 0,0-2 0 0 0,0-5 0 0 0,3-3 0 0 0,4-4 0 0 0,3-4 0 0 0,10-6 0 0 0,6-4 0 0 0,9-3 0 0 0,6-2 0 0 0,6-1 0 0 0,1-1 0 0 0,1 0 0 0 0,-2 0 0 0 0,0 0 0 0 0,-2 1 0 0 0,-3-1 0 0 0,-2 1 0 0 0,4-13 0 0 0,-2-7 0 0 0,-6 0 0 0 0,-2 1 0 0 0,-5 2 0 0 0,2-3 0 0 0,-2-2 0 0 0,-3 0 0 0 0,-3 1 0 0 0,-5 2 0 0 0,-6 0 0 0 0,-5 5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5163 13477 16383 0 0,'3'-3'0'0'0,"4"0"0"0"0,12-7 0 0 0,13-1 0 0 0,3-2 0 0 0,2 2 0 0 0,0-1 0 0 0,-3 2 0 0 0,-5 2 0 0 0,-4 4 0 0 0,-1-2 0 0 0,-4 1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5672 14286 16383 0 0,'3'-3'0'0'0,"3"-9"0"0"0,4-5 0 0 0,3-4 0 0 0,-1-6 0 0 0,-2-1 0 0 0,-3 0 0 0 0,-3-3 0 0 0,-1 0 0 0 0,-3 3 0 0 0,0-2 0 0 0,3-3 0 0 0,0-8 0 0 0,0-6 0 0 0,0 0 0 0 0,5 1 0 0 0,4 5 0 0 0,0 5 0 0 0,1-1 0 0 0,-2 3 0 0 0,-2 4 0 0 0,-4 8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5682 14162 16383 0 0,'3'-6'0'0'0,"6"-7"0"0"0,6-8 0 0 0,2-3 0 0 0,5-7 0 0 0,1-4 0 0 0,0 2 0 0 0,-4 0 0 0 0,-3 0 0 0 0,3 0 0 0 0,0 2 0 0 0,-3 4 0 0 0,-1 3 0 0 0,0 4 0 0 0,0 1 0 0 0,0 2 0 0 0,1 0 0 0 0,0 1 0 0 0,1 0 0 0 0,2-3 0 0 0,2-1 0 0 0,-1 0 0 0 0,0 1 0 0 0,2 0 0 0 0,0 3 0 0 0,-1 6 0 0 0,-4 3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7283 13776 16383 0 0,'-3'0'0'0'0,"-3"0"0"0"0,-4-3 0 0 0,-3-1 0 0 0,-2 1 0 0 0,-2-3 0 0 0,0 0 0 0 0,-6 1 0 0 0,-3-2 0 0 0,-2-2 0 0 0,1 1 0 0 0,-2-2 0 0 0,3-5 0 0 0,-4 0 0 0 0,0 0 0 0 0,3 2 0 0 0,0 4 0 0 0,-2 0 0 0 0,2 2 0 0 0,-3 1 0 0 0,-3-3 0 0 0,-1-1 0 0 0,2 2 0 0 0,4 2 0 0 0,-3 2 0 0 0,-1 2 0 0 0,1 1 0 0 0,-2 3 0 0 0,1 5 0 0 0,-3 5 0 0 0,-2 2 0 0 0,4 2 0 0 0,3 1 0 0 0,2 3 0 0 0,3 5 0 0 0,5 0 0 0 0,6-1 0 0 0,6 5 0 0 0,4 2 0 0 0,2 6 0 0 0,2 9 0 0 0,11 9 0 0 0,12 4 0 0 0,19-1 0 0 0,18-1 0 0 0,15-3 0 0 0,10-2 0 0 0,8-6 0 0 0,4-1 0 0 0,-3-6 0 0 0,-4-2 0 0 0,-9-9 0 0 0,-9-2 0 0 0,-10-5 0 0 0,-14-7 0 0 0,-9-3 0 0 0,-8-3 0 0 0,-7-6 0 0 0,-4-6 0 0 0,0-5 0 0 0,2-7 0 0 0,2-4 0 0 0,-2-11 0 0 0,-4-6 0 0 0,-5-16 0 0 0,-4-11 0 0 0,-5-12 0 0 0,-2 0 0 0 0,-2 2 0 0 0,-1 3 0 0 0,0 9 0 0 0,-3 4 0 0 0,-7 5 0 0 0,-4 6 0 0 0,-3 8 0 0 0,-4 5 0 0 0,-4 2 0 0 0,-1 3 0 0 0,1 2 0 0 0,-3 5 0 0 0,0 3 0 0 0,6 5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8852 13753 16383 0 0,'-3'-3'0'0'0,"-1"-3"0"0"0,-5-5 0 0 0,-8-8 0 0 0,-3-5 0 0 0,-2-1 0 0 0,-3 2 0 0 0,1 0 0 0 0,0 3 0 0 0,0 4 0 0 0,0 1 0 0 0,2 5 0 0 0,2 2 0 0 0,-2 1 0 0 0,0 1 0 0 0,-2 2 0 0 0,-6-2 0 0 0,-1-2 0 0 0,3-3 0 0 0,-1 0 0 0 0,-1 3 0 0 0,-4 2 0 0 0,-2 2 0 0 0,-8 2 0 0 0,-2 1 0 0 0,-2 1 0 0 0,2 0 0 0 0,1 1 0 0 0,1 2 0 0 0,-1 5 0 0 0,3 0 0 0 0,7 1 0 0 0,4 3 0 0 0,3-1 0 0 0,4 1 0 0 0,7 1 0 0 0,2 1 0 0 0,2 1 0 0 0,0-2 0 0 0,-1-1 0 0 0,2 2 0 0 0,3 0 0 0 0,3 3 0 0 0,3 8 0 0 0,2 3 0 0 0,0-1 0 0 0,2 0 0 0 0,2-1 0 0 0,4-2 0 0 0,4-3 0 0 0,3-1 0 0 0,4-2 0 0 0,3-1 0 0 0,0 0 0 0 0,2-1 0 0 0,4 1 0 0 0,2-4 0 0 0,2 3 0 0 0,-1-2 0 0 0,0 0 0 0 0,-2-2 0 0 0,0-4 0 0 0,0-3 0 0 0,2-2 0 0 0,-1-2 0 0 0,-1-1 0 0 0,-1 0 0 0 0,0-1 0 0 0,2 1 0 0 0,1-1 0 0 0,-1 1 0 0 0,3 0 0 0 0,2-3 0 0 0,1-4 0 0 0,1-4 0 0 0,-4 1 0 0 0,3-2 0 0 0,-3 2 0 0 0,0-1 0 0 0,0-5 0 0 0,4-1 0 0 0,-2 1 0 0 0,-4 1 0 0 0,-4 2 0 0 0,-1 2 0 0 0,-1-1 0 0 0,-3 1 0 0 0,2 1 0 0 0,2 1 0 0 0,-1 2 0 0 0,0 6 0 0 0,-3 5 0 0 0,-4 5 0 0 0,-5 7 0 0 0,-5 4 0 0 0,-4 3 0 0 0,-1 5 0 0 0,-2 0 0 0 0,-1-2 0 0 0,0-3 0 0 0,0 1 0 0 0,-6 2 0 0 0,-4-1 0 0 0,-3-1 0 0 0,-6 1 0 0 0,-4-4 0 0 0,-5-3 0 0 0,-3 0 0 0 0,1-5 0 0 0,3-1 0 0 0,4 1 0 0 0,-1 3 0 0 0,1 0 0 0 0,-4-1 0 0 0,0-2 0 0 0,-8-4 0 0 0,-3 0 0 0 0,-5-1 0 0 0,-3-3 0 0 0,-3-2 0 0 0,-2 5 0 0 0,2 1 0 0 0,-3-2 0 0 0,-1 2 0 0 0,-1-1 0 0 0,-3-1 0 0 0,-5-3 0 0 0,1-2 0 0 0,-7 0 0 0 0,-2-2 0 0 0,4 0 0 0 0,-2 0 0 0 0,1-1 0 0 0,-3 1 0 0 0,4 0 0 0 0,5-1 0 0 0,7 1 0 0 0,4 0 0 0 0,8-3 0 0 0,11-3 0 0 0,10-5 0 0 0,13-2 0 0 0,14-2 0 0 0,11-5 0 0 0,9 2 0 0 0,13 0 0 0 0,6 0 0 0 0,8-3 0 0 0,-3 0 0 0 0,1 3 0 0 0,3 1 0 0 0,2 1 0 0 0,0 3 0 0 0,4 4 0 0 0,7 3 0 0 0,9 3 0 0 0,7 1 0 0 0,5 2 0 0 0,-2 1 0 0 0,-1 0 0 0 0,2-1 0 0 0,-2 1 0 0 0,-5-1 0 0 0,-8 0 0 0 0,-4 1 0 0 0,-10-1 0 0 0,-5 0 0 0 0,-10 3 0 0 0,-8 0 0 0 0,-4 1 0 0 0,-5-1 0 0 0,-1-1 0 0 0,5-1 0 0 0,4 6 0 0 0,4 4 0 0 0,3 4 0 0 0,6-2 0 0 0,5 1 0 0 0,3 1 0 0 0,-3 1 0 0 0,-6 0 0 0 0,-11-2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8826 13773 16383 0 0,'2'3'0'0'0,"5"1"0"0"0,3-1 0 0 0,6 6 0 0 0,3 1 0 0 0,2-1 0 0 0,5-2 0 0 0,8 0 0 0 0,4 0 0 0 0,1-2 0 0 0,3-1 0 0 0,-2-2 0 0 0,-6-1 0 0 0,-6-1 0 0 0,-1 0 0 0 0,0 0 0 0 0,-1-1 0 0 0,3 1 0 0 0,3 0 0 0 0,2 0 0 0 0,1-3 0 0 0,-3-4 0 0 0,3-4 0 0 0,1-2 0 0 0,-3-3 0 0 0,-1-4 0 0 0,-3-2 0 0 0,-3 1 0 0 0,-7 0 0 0 0,-3-2 0 0 0,-5-5 0 0 0,-4-1 0 0 0,-3 2 0 0 0,-2 2 0 0 0,-2 0 0 0 0,-1 2 0 0 0,1 1 0 0 0,-4 2 0 0 0,-3 4 0 0 0,-4 2 0 0 0,-3 4 0 0 0,-1 3 0 0 0,-8 3 0 0 0,-2 2 0 0 0,0 1 0 0 0,-2 2 0 0 0,1-1 0 0 0,3 1 0 0 0,-5 0 0 0 0,0-1 0 0 0,0 3 0 0 0,0 1 0 0 0,-3 10 0 0 0,0 10 0 0 0,2 8 0 0 0,1 7 0 0 0,1 3 0 0 0,6-2 0 0 0,6-3 0 0 0,3-2 0 0 0,-5 6 0 0 0,-1-2 0 0 0,1-5 0 0 0,3-2 0 0 0,4-4 0 0 0,1-4 0 0 0,1-3 0 0 0,3 1 0 0 0,5-1 0 0 0,5-1 0 0 0,4-4 0 0 0,11-5 0 0 0,6-1 0 0 0,9 1 0 0 0,4-2 0 0 0,5-2 0 0 0,0-3 0 0 0,2-1 0 0 0,-1 4 0 0 0,-6 1 0 0 0,-3 0 0 0 0,-4-3 0 0 0,-6-1 0 0 0,-4-1 0 0 0,3 1 0 0 0,9 0 0 0 0,2 0 0 0 0,7-1 0 0 0,2 1 0 0 0,-4 1 0 0 0,0 0 0 0 0,-1 1 0 0 0,-1 0 0 0 0,-5-2 0 0 0,-8 0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9566 13289 16383 0 0,'-3'-2'0'0'0,"-3"-2"0"0"0,-7-3 0 0 0,-5 0 0 0 0,-1 2 0 0 0,0-2 0 0 0,0 0 0 0 0,-6-1 0 0 0,-1-3 0 0 0,-5 2 0 0 0,0-2 0 0 0,3 2 0 0 0,-4 2 0 0 0,-1-1 0 0 0,-9-11 0 0 0,1-3 0 0 0,-3-1 0 0 0,1 1 0 0 0,5 4 0 0 0,3-1 0 0 0,7 3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9924 14013 16383 0 0,'3'-3'0'0'0,"1"-3"0"0"0,-1-4 0 0 0,0-6 0 0 0,-1-10 0 0 0,-1-5 0 0 0,0-7 0 0 0,-1-10 0 0 0,0-1 0 0 0,0 3 0 0 0,0 2 0 0 0,0 1 0 0 0,0 4 0 0 0,0 4 0 0 0,-1 6 0 0 0,1 5 0 0 0,3 3 0 0 0,1 4 0 0 0,0 0 0 0 0,-1 4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10033 14083 16383 0 0,'0'-2'0'0'0,"0"-5"0"0"0,0-9 0 0 0,0-6 0 0 0,0 0 0 0 0,0-4 0 0 0,0 0 0 0 0,0 2 0 0 0,0 2 0 0 0,6-7 0 0 0,6-3 0 0 0,-1 0 0 0 0,2-2 0 0 0,-1 2 0 0 0,-1-1 0 0 0,5-5 0 0 0,-1 1 0 0 0,0 2 0 0 0,0 3 0 0 0,-2 1 0 0 0,0 1 0 0 0,3-4 0 0 0,-1 0 0 0 0,0 4 0 0 0,-2-2 0 0 0,-1 1 0 0 0,0 1 0 0 0,2 2 0 0 0,3 0 0 0 0,2 5 0 0 0,4 7 0 0 0,0 5 0 0 0,2 5 0 0 0,3 4 0 0 0,0 1 0 0 0,0 5 0 0 0,2 4 0 0 0,1 10 0 0 0,-1 5 0 0 0,-3 1 0 0 0,0 6 0 0 0,-1 1 0 0 0,-6-3 0 0 0,-3 4 0 0 0,-1 2 0 0 0,-4 1 0 0 0,-1 3 0 0 0,2 2 0 0 0,0 0 0 0 0,-2-2 0 0 0,1-1 0 0 0,1 3 0 0 0,-2-1 0 0 0,1 3 0 0 0,0-3 0 0 0,-1-2 0 0 0,0-5 0 0 0,2-2 0 0 0,0-3 0 0 0,-1-3 0 0 0,-2-3 0 0 0,-4 1 0 0 0,-3-1 0 0 0,-1-1 0 0 0,1-1 0 0 0,4-3 0 0 0,2-6 0 0 0,4-3 0 0 0,7-12 0 0 0,1-6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4154 9385 16383 0 0,'3'-3'0'0'0,"4"-7"0"0"0,3-4 0 0 0,7-6 0 0 0,3-3 0 0 0,0 0 0 0 0,1 2 0 0 0,5-3 0 0 0,1 0 0 0 0,3-1 0 0 0,1 0 0 0 0,4 1 0 0 0,3 3 0 0 0,3-2 0 0 0,1 0 0 0 0,-4 4 0 0 0,1 2 0 0 0,-4 4 0 0 0,2 2 0 0 0,-4 2 0 0 0,3-1 0 0 0,1 0 0 0 0,-1 0 0 0 0,4 0 0 0 0,0 0 0 0 0,6 0 0 0 0,-3 2 0 0 0,2 1 0 0 0,-2 3 0 0 0,4-2 0 0 0,4 1 0 0 0,1 0 0 0 0,5-4 0 0 0,2-1 0 0 0,-4 1 0 0 0,2-1 0 0 0,-7 2 0 0 0,-2 1 0 0 0,-3 3 0 0 0,-8 1 0 0 0,-3 2 0 0 0,-2-3 0 0 0,-3 1 0 0 0,-1-1 0 0 0,-3 2 0 0 0,-2-3 0 0 0,-3 0 0 0 0,-7 1 0 0 0,-11 1 0 0 0,-16 1 0 0 0,-11 1 0 0 0,-8 4 0 0 0,-6 6 0 0 0,-3 9 0 0 0,2 4 0 0 0,0 8 0 0 0,3 1 0 0 0,4-2 0 0 0,3 1 0 0 0,4-3 0 0 0,-1-2 0 0 0,3-3 0 0 0,-2 1 0 0 0,2-1 0 0 0,-2 5 0 0 0,1 1 0 0 0,2-2 0 0 0,5-3 0 0 0,3 2 0 0 0,-3 1 0 0 0,-1-3 0 0 0,1-2 0 0 0,2-9 0 0 0,11-11 0 0 0,8-9 0 0 0,8-4 0 0 0,12-7 0 0 0,7-5 0 0 0,2 0 0 0 0,0 3 0 0 0,-3 3 0 0 0,-3 4 0 0 0,9-2 0 0 0,5 2 0 0 0,9-6 0 0 0,4-3 0 0 0,3 0 0 0 0,-6 3 0 0 0,-5 3 0 0 0,-4 3 0 0 0,-7 2 0 0 0,-6 3 0 0 0,-5 3 0 0 0,3 2 0 0 0,2 0 0 0 0,13-7 0 0 0,15-4 0 0 0,15 0 0 0 0,17 3 0 0 0,14 3 0 0 0,13 0 0 0 0,3 2 0 0 0,-7 1 0 0 0,-6 3 0 0 0,-12 1 0 0 0,-15 1 0 0 0,-19 1 0 0 0,-7 0 0 0 0,-10 0 0 0 0,-5 1 0 0 0,-7-1 0 0 0,-5 0 0 0 0,-11 0 0 0 0,-9 0 0 0 0,-15 0 0 0 0,-8 0 0 0 0,-11 7 0 0 0,-2 1 0 0 0,-3 2 0 0 0,-4 4 0 0 0,1-2 0 0 0,2 0 0 0 0,-4 5 0 0 0,4-1 0 0 0,-3 0 0 0 0,3 0 0 0 0,2-3 0 0 0,0 0 0 0 0,3-3 0 0 0,1 3 0 0 0,-1 3 0 0 0,2-3 0 0 0,3-2 0 0 0,3-1 0 0 0,-1 2 0 0 0,-2 0 0 0 0,0 2 0 0 0,2 1 0 0 0,5 1 0 0 0,5 3 0 0 0,5 2 0 0 0,4-1 0 0 0,0 0 0 0 0,-3-1 0 0 0,3-4 0 0 0,12-4 0 0 0,6-4 0 0 0,8-6 0 0 0,2-7 0 0 0,0-7 0 0 0,6-8 0 0 0,0-4 0 0 0,-2-2 0 0 0,0-1 0 0 0,-2 5 0 0 0,4 7 0 0 0,2 2 0 0 0,6 4 0 0 0,-2 4 0 0 0,2 3 0 0 0,1 1 0 0 0,3 2 0 0 0,3 1 0 0 0,2-1 0 0 0,1 1 0 0 0,3 0 0 0 0,2-1 0 0 0,1 0 0 0 0,1 1 0 0 0,0-8 0 0 0,-4-1 0 0 0,-7 1 0 0 0,-3 0 0 0 0,2 3 0 0 0,4 1 0 0 0,12 1 0 0 0,10 2 0 0 0,7 0 0 0 0,9 0 0 0 0,0 0 0 0 0,1 1 0 0 0,-8-1 0 0 0,-15 0 0 0 0,-12 0 0 0 0,-12 0 0 0 0,-10 1 0 0 0,-6-1 0 0 0,-6 2 0 0 0,-7 5 0 0 0,-12 3 0 0 0,-8 0 0 0 0,-9 5 0 0 0,-9 5 0 0 0,-4 3 0 0 0,1-3 0 0 0,0-2 0 0 0,-1 2 0 0 0,-4 1 0 0 0,2-1 0 0 0,0 3 0 0 0,0 0 0 0 0,4-1 0 0 0,3-2 0 0 0,1 2 0 0 0,2-3 0 0 0,2-1 0 0 0,2 1 0 0 0,1 0 0 0 0,17 1 0 0 0,19-4 0 0 0,20-5 0 0 0,16-3 0 0 0,12-4 0 0 0,6 0 0 0 0,4 1 0 0 0,-5-2 0 0 0,-5-1 0 0 0,-11 0 0 0 0,-12-1 0 0 0,-1-1 0 0 0,-1 0 0 0 0,1 0 0 0 0,-3-1 0 0 0,0 1 0 0 0,1 0 0 0 0,-2 0 0 0 0,-3 0 0 0 0,-5 0 0 0 0,-8 0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10835 13704 16383 0 0,'0'3'0'0'0,"0"7"0"0"0,0 3 0 0 0,0 4 0 0 0,3 4 0 0 0,4 1 0 0 0,3 1 0 0 0,12-5 0 0 0,5-5 0 0 0,7-5 0 0 0,0-3 0 0 0,1-3 0 0 0,-1-5 0 0 0,1-5 0 0 0,-3 0 0 0 0,-1 0 0 0 0,-1 2 0 0 0,-1-1 0 0 0,-1 1 0 0 0,1-2 0 0 0,-1-2 0 0 0,-4-2 0 0 0,-2-2 0 0 0,-2-1 0 0 0,-2-2 0 0 0,-4 0 0 0 0,-4 0 0 0 0,-4 0 0 0 0,-3-3 0 0 0,-1-4 0 0 0,-3-1 0 0 0,1-2 0 0 0,-1-2 0 0 0,0 1 0 0 0,0-3 0 0 0,-2-4 0 0 0,-4-3 0 0 0,-7-2 0 0 0,-7-1 0 0 0,-6-1 0 0 0,-4 3 0 0 0,-2 2 0 0 0,0 4 0 0 0,2 9 0 0 0,2 7 0 0 0,1 5 0 0 0,-1 3 0 0 0,2 4 0 0 0,-1 3 0 0 0,-1 1 0 0 0,2 2 0 0 0,-1-1 0 0 0,1 1 0 0 0,1 3 0 0 0,0 6 0 0 0,3 8 0 0 0,4 6 0 0 0,7 6 0 0 0,1 5 0 0 0,3 1 0 0 0,3 3 0 0 0,2 1 0 0 0,1-4 0 0 0,2 1 0 0 0,0 0 0 0 0,1 3 0 0 0,-1-3 0 0 0,1 2 0 0 0,-1-3 0 0 0,0-3 0 0 0,1 4 0 0 0,-1-3 0 0 0,0-4 0 0 0,0 2 0 0 0,0-2 0 0 0,3-3 0 0 0,0 0 0 0 0,7 1 0 0 0,4-1 0 0 0,2-5 0 0 0,4-4 0 0 0,2-5 0 0 0,3-1 0 0 0,3 0 0 0 0,3 0 0 0 0,-1 0 0 0 0,6-4 0 0 0,10 1 0 0 0,9-2 0 0 0,2 1 0 0 0,3 0 0 0 0,0 1 0 0 0,-1 2 0 0 0,2 2 0 0 0,-6-1 0 0 0,-10-2 0 0 0,-7-4 0 0 0,-4-2 0 0 0,-5-2 0 0 0,2-1 0 0 0,8 2 0 0 0,6 4 0 0 0,12 3 0 0 0,11 7 0 0 0,15 7 0 0 0,9 6 0 0 0,4 1 0 0 0,-4-2 0 0 0,-3 1 0 0 0,-3 1 0 0 0,-14-2 0 0 0,-16-5 0 0 0,-17-7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8590 4419 16383 0 0,'2'6'0'0'0,"2"10"0"0"0,0 12 0 0 0,-1 14 0 0 0,-1 5 0 0 0,-1 4 0 0 0,0 1 0 0 0,-1-1 0 0 0,0-5 0 0 0,0 0 0 0 0,0-5 0 0 0,-1-8 0 0 0,1-2 0 0 0,-3 2 0 0 0,-4 1 0 0 0,-1-2 0 0 0,-1-1 0 0 0,-4 3 0 0 0,2 0 0 0 0,-1 2 0 0 0,2 4 0 0 0,2 5 0 0 0,-3 0 0 0 0,1 1 0 0 0,-2 10 0 0 0,1-3 0 0 0,3-7 0 0 0,2-3 0 0 0,3-2 0 0 0,-1-3 0 0 0,-1-4 0 0 0,2-6 0 0 0,0-5 0 0 0,1 0 0 0 0,2-1 0 0 0,-1-2 0 0 0,1-2 0 0 0,0 3 0 0 0,1 3 0 0 0,-1 0 0 0 0,-3 2 0 0 0,5 0 0 0 0,8-5 0 0 0,11-5 0 0 0,8-7 0 0 0,2-4 0 0 0,5-5 0 0 0,-1-4 0 0 0,2-4 0 0 0,2 0 0 0 0,-4-2 0 0 0,-2 1 0 0 0,0 2 0 0 0,-4 2 0 0 0,3 1 0 0 0,2 3 0 0 0,0 0 0 0 0,5 1 0 0 0,6 1 0 0 0,6-1 0 0 0,0 1 0 0 0,0-1 0 0 0,-3 0 0 0 0,-7 0 0 0 0,-4 0 0 0 0,-6 0 0 0 0,-5 0 0 0 0,-7 0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9804 5302 16383 0 0,'3'-3'0'0'0,"0"-4"0"0"0,-5-6 0 0 0,-6-4 0 0 0,-4 1 0 0 0,-6 3 0 0 0,-2 1 0 0 0,-2-1 0 0 0,2 3 0 0 0,-3-1 0 0 0,0 2 0 0 0,2 3 0 0 0,-2 5 0 0 0,-3 5 0 0 0,1 3 0 0 0,-2 2 0 0 0,-1 3 0 0 0,0 2 0 0 0,-1 5 0 0 0,5 8 0 0 0,1 4 0 0 0,0 1 0 0 0,5 0 0 0 0,6 1 0 0 0,4-3 0 0 0,4 0 0 0 0,3-3 0 0 0,1-3 0 0 0,0-2 0 0 0,1 0 0 0 0,0-1 0 0 0,0 0 0 0 0,0-2 0 0 0,-1 2 0 0 0,0 1 0 0 0,3-1 0 0 0,4-2 0 0 0,3 0 0 0 0,9-1 0 0 0,3-1 0 0 0,2-3 0 0 0,2-7 0 0 0,2-5 0 0 0,6-2 0 0 0,3-5 0 0 0,4-1 0 0 0,1-2 0 0 0,2-1 0 0 0,0-3 0 0 0,-1-4 0 0 0,-6 1 0 0 0,-6 1 0 0 0,-6 2 0 0 0,-4-3 0 0 0,-2-1 0 0 0,-5-1 0 0 0,1-4 0 0 0,2 0 0 0 0,-3-1 0 0 0,-4-1 0 0 0,0-4 0 0 0,-2 1 0 0 0,-3-1 0 0 0,-1-3 0 0 0,-3 2 0 0 0,0 3 0 0 0,2-1 0 0 0,9 5 0 0 0,6 8 0 0 0,2 13 0 0 0,1 15 0 0 0,0 11 0 0 0,-1 7 0 0 0,-1 7 0 0 0,0-1 0 0 0,-1 6 0 0 0,0-2 0 0 0,-1-6 0 0 0,0-9 0 0 0,3-9 0 0 0,-3-7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10306 5239 16383 0 0,'0'3'0'0'0,"0"4"0"0"0,0 6 0 0 0,0 4 0 0 0,0 5 0 0 0,0 5 0 0 0,0 3 0 0 0,0 2 0 0 0,0 6 0 0 0,0-2 0 0 0,0 2 0 0 0,0-2 0 0 0,0 2 0 0 0,0-3 0 0 0,0-2 0 0 0,0 0 0 0 0,0-3 0 0 0,0-10 0 0 0,0-8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10394 4774 16383 0 0,'0'0'0'0'0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11234 5058 16383 0 0,'-3'3'0'0'0,"-4"1"0"0"0,-3-1 0 0 0,-9 0 0 0 0,-7-1 0 0 0,-5-1 0 0 0,0 3 0 0 0,2 0 0 0 0,1 2 0 0 0,1 4 0 0 0,4 0 0 0 0,2 0 0 0 0,2 0 0 0 0,1 0 0 0 0,1-2 0 0 0,1 2 0 0 0,0 0 0 0 0,3 3 0 0 0,3 1 0 0 0,4 8 0 0 0,3 2 0 0 0,2 4 0 0 0,3 5 0 0 0,5 0 0 0 0,4-3 0 0 0,10-3 0 0 0,6 0 0 0 0,5-3 0 0 0,3-1 0 0 0,-2-5 0 0 0,3-6 0 0 0,-2-5 0 0 0,-5 3 0 0 0,-6 1 0 0 0,-7 3 0 0 0,-13 4 0 0 0,-12-1 0 0 0,-13 0 0 0 0,-3-1 0 0 0,0 1 0 0 0,2-4 0 0 0,-2-3 0 0 0,1-1 0 0 0,2-2 0 0 0,2-2 0 0 0,-2-1 0 0 0,0-3 0 0 0,1 3 0 0 0,-2 2 0 0 0,0 4 0 0 0,2 1 0 0 0,-2 0 0 0 0,3-1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12253 4996 16383 0 0,'3'3'0'0'0,"-5"3"0"0"0,-11 4 0 0 0,-13 1 0 0 0,-17 1 0 0 0,-11-1 0 0 0,-4-3 0 0 0,-14 4 0 0 0,-2 0 0 0 0,-1-2 0 0 0,-1-3 0 0 0,7-2 0 0 0,7-3 0 0 0,7-1 0 0 0,8-1 0 0 0,9 0 0 0 0,7 0 0 0 0,1 2 0 0 0,0 2 0 0 0,-9-1 0 0 0,1 0 0 0 0,-3-1 0 0 0,3-1 0 0 0,6 3 0 0 0,10 6 0 0 0,12 4 0 0 0,20 3 0 0 0,18 1 0 0 0,9-2 0 0 0,5-4 0 0 0,1-3 0 0 0,2-2 0 0 0,-1 0 0 0 0,2 0 0 0 0,-5 3 0 0 0,-6-1 0 0 0,-7 1 0 0 0,-4-1 0 0 0,-4-2 0 0 0,-3 0 0 0 0,-1 0 0 0 0,0 1 0 0 0,2 5 0 0 0,5 3 0 0 0,4 2 0 0 0,-3 4 0 0 0,-5 1 0 0 0,-5 2 0 0 0,-7 3 0 0 0,-3-1 0 0 0,-2-2 0 0 0,-3 4 0 0 0,-3 6 0 0 0,-4 0 0 0 0,-13 3 0 0 0,-16-1 0 0 0,-7-4 0 0 0,1-8 0 0 0,-5-2 0 0 0,-3-5 0 0 0,5-2 0 0 0,4-4 0 0 0,3-5 0 0 0,3-2 0 0 0,-2-3 0 0 0,-3-2 0 0 0,-1 0 0 0 0,1-1 0 0 0,5 0 0 0 0,3 0 0 0 0,0 1 0 0 0,4 0 0 0 0,-3-1 0 0 0,8 1 0 0 0,10 0 0 0 0,13 0 0 0 0,13-3 0 0 0,8 0 0 0 0,5-4 0 0 0,2 0 0 0 0,-1 1 0 0 0,-2-1 0 0 0,-5 0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11912 5383 16383 0 0,'9'0'0'0'0,"8"0"0"0"0,11 3 0 0 0,6 1 0 0 0,6 0 0 0 0,3-1 0 0 0,2-1 0 0 0,0-1 0 0 0,-5 0 0 0 0,0-1 0 0 0,-2 0 0 0 0,3 0 0 0 0,-4 0 0 0 0,-4 0 0 0 0,0 0 0 0 0,-2 0 0 0 0,2 0 0 0 0,0 0 0 0 0,-5 0 0 0 0,-3 0 0 0 0,0 0 0 0 0,-2 0 0 0 0,-2 0 0 0 0,-1 0 0 0 0,1 0 0 0 0,3 0 0 0 0,0 0 0 0 0,2 0 0 0 0,0 0 0 0 0,-3 0 0 0 0,2-3 0 0 0,-1-4 0 0 0,-2-4 0 0 0,-2-2 0 0 0,-1-2 0 0 0,-4-2 0 0 0,-1 0 0 0 0,-4-1 0 0 0,-3 1 0 0 0,0-7 0 0 0,2-1 0 0 0,-1-6 0 0 0,-2 0 0 0 0,-4-1 0 0 0,-6-1 0 0 0,-5-1 0 0 0,-7 0 0 0 0,-4 2 0 0 0,-1 5 0 0 0,0 3 0 0 0,1 6 0 0 0,1 6 0 0 0,0 5 0 0 0,2 4 0 0 0,0 2 0 0 0,0 1 0 0 0,1 2 0 0 0,-1-1 0 0 0,1 0 0 0 0,-3 0 0 0 0,-5 2 0 0 0,0 4 0 0 0,-2 3 0 0 0,1 3 0 0 0,-5 2 0 0 0,-2 5 0 0 0,0 1 0 0 0,4 1 0 0 0,0 5 0 0 0,2 1 0 0 0,-1 2 0 0 0,5-2 0 0 0,5-2 0 0 0,4 3 0 0 0,0 3 0 0 0,-1-2 0 0 0,3 1 0 0 0,3-3 0 0 0,3-3 0 0 0,2 3 0 0 0,2 0 0 0 0,0-3 0 0 0,2-2 0 0 0,-1-2 0 0 0,1 1 0 0 0,-1 3 0 0 0,1 2 0 0 0,-1-1 0 0 0,3-1 0 0 0,3-2 0 0 0,8-6 0 0 0,3-2 0 0 0,2-4 0 0 0,7-4 0 0 0,7 3 0 0 0,5 0 0 0 0,2-1 0 0 0,2-3 0 0 0,1 0 0 0 0,2 0 0 0 0,-2-1 0 0 0,2-2 0 0 0,-4-1 0 0 0,-4-2 0 0 0,-1 1 0 0 0,-5-1 0 0 0,-5-1 0 0 0,-3 1 0 0 0,-3 0 0 0 0,-3 0 0 0 0,-1 0 0 0 0,0-3 0 0 0,-3-1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8389 6619 16383 0 0,'0'-2'0'0'0,"3"-8"0"0"0,4-2 0 0 0,9-1 0 0 0,9-2 0 0 0,5-1 0 0 0,7 2 0 0 0,13 3 0 0 0,10 4 0 0 0,4 0 0 0 0,4 1 0 0 0,-1 2 0 0 0,-3 1 0 0 0,-3 1 0 0 0,-7 2 0 0 0,-2 0 0 0 0,-6 0 0 0 0,-3 6 0 0 0,-4 5 0 0 0,1 4 0 0 0,-4 2 0 0 0,-2 4 0 0 0,-1 2 0 0 0,1 2 0 0 0,-1 3 0 0 0,1 4 0 0 0,-6-2 0 0 0,-4 3 0 0 0,-7-1 0 0 0,-5 0 0 0 0,-6-2 0 0 0,-3-5 0 0 0,-3-2 0 0 0,0 0 0 0 0,-2 2 0 0 0,-2-1 0 0 0,-6-1 0 0 0,-15 2 0 0 0,-12 0 0 0 0,-8-2 0 0 0,-13-5 0 0 0,-9-1 0 0 0,-5 1 0 0 0,4-1 0 0 0,0-5 0 0 0,0-3 0 0 0,6-4 0 0 0,4-2 0 0 0,0-3 0 0 0,4 0 0 0 0,2-1 0 0 0,7 1 0 0 0,8-1 0 0 0,8 0 0 0 0,3 1 0 0 0,6 0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8770 6761 16383 0 0,'2'3'0'0'0,"2"3"0"0"0,-6 11 0 0 0,-4 10 0 0 0,-3 11 0 0 0,-3 10 0 0 0,1 7 0 0 0,-2 6 0 0 0,2 2 0 0 0,3-4 0 0 0,-4-3 0 0 0,1-5 0 0 0,2-3 0 0 0,2-3 0 0 0,0-3 0 0 0,1-3 0 0 0,-2-6 0 0 0,1-5 0 0 0,-1 1 0 0 0,0-4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5258 9551 16383 0 0,'-6'3'0'0'0,"-4"4"0"0"0,-1 6 0 0 0,-1 4 0 0 0,-2 2 0 0 0,2 1 0 0 0,3 2 0 0 0,2 1 0 0 0,1 2 0 0 0,-3-1 0 0 0,2-1 0 0 0,3-2 0 0 0,6-2 0 0 0,3-1 0 0 0,3 0 0 0 0,3 2 0 0 0,3-3 0 0 0,4 0 0 0 0,9 2 0 0 0,6-2 0 0 0,9 3 0 0 0,1-2 0 0 0,2-2 0 0 0,-4-3 0 0 0,0-3 0 0 0,-1-2 0 0 0,-4-1 0 0 0,-3-2 0 0 0,-4-2 0 0 0,-4-1 0 0 0,-4-2 0 0 0,-2-3 0 0 0,-5-4 0 0 0,-1-3 0 0 0,-1-4 0 0 0,-2-4 0 0 0,-2-6 0 0 0,-4-1 0 0 0,-1-2 0 0 0,-2-3 0 0 0,-1 1 0 0 0,0-3 0 0 0,-1 0 0 0 0,1 4 0 0 0,-1 0 0 0 0,1 2 0 0 0,0 3 0 0 0,-3 2 0 0 0,-1-1 0 0 0,-3-3 0 0 0,-3 1 0 0 0,1-2 0 0 0,-5-3 0 0 0,-3 2 0 0 0,-4 1 0 0 0,-7 0 0 0 0,-3 4 0 0 0,2 3 0 0 0,3 4 0 0 0,0 9 0 0 0,1 7 0 0 0,3 7 0 0 0,1 4 0 0 0,3 4 0 0 0,0 1 0 0 0,4 1 0 0 0,4 1 0 0 0,1 2 0 0 0,2 1 0 0 0,2 2 0 0 0,2 6 0 0 0,1 1 0 0 0,2-3 0 0 0,0 1 0 0 0,0-3 0 0 0,1-3 0 0 0,-1-2 0 0 0,3-2 0 0 0,4-1 0 0 0,1-1 0 0 0,1-1 0 0 0,3 0 0 0 0,4-2 0 0 0,3-2 0 0 0,1-2 0 0 0,-1-3 0 0 0,3-2 0 0 0,0-3 0 0 0,-1-4 0 0 0,-1-8 0 0 0,-3-4 0 0 0,-6-4 0 0 0,-1-4 0 0 0,4-4 0 0 0,2-1 0 0 0,1-4 0 0 0,-2 0 0 0 0,-1-1 0 0 0,-2 3 0 0 0,-4 3 0 0 0,-3 4 0 0 0,-2 1 0 0 0,-2 0 0 0 0,-1 0 0 0 0,2 1 0 0 0,-4 4 0 0 0,-9 4 0 0 0,-5 8 0 0 0,-5 7 0 0 0,-5 6 0 0 0,1 7 0 0 0,3 6 0 0 0,5 3 0 0 0,6 2 0 0 0,4-1 0 0 0,3-1 0 0 0,3-3 0 0 0,1 2 0 0 0,1-2 0 0 0,0-1 0 0 0,3-1 0 0 0,3 1 0 0 0,4 0 0 0 0,8 0 0 0 0,6-7 0 0 0,3-9 0 0 0,-5-8 0 0 0,1-9 0 0 0,-5-6 0 0 0,-4-5 0 0 0,-6-5 0 0 0,-4 0 0 0 0,-3 1 0 0 0,-7 0 0 0 0,-12 5 0 0 0,-6 6 0 0 0,-1 5 0 0 0,-3 5 0 0 0,1 4 0 0 0,1 1 0 0 0,-3 2 0 0 0,0 3 0 0 0,2 7 0 0 0,3 4 0 0 0,4 3 0 0 0,7 7 0 0 0,1 2 0 0 0,4-1 0 0 0,2 2 0 0 0,2-2 0 0 0,2-2 0 0 0,4-3 0 0 0,4-4 0 0 0,3-6 0 0 0,-2-4 0 0 0,-6-4 0 0 0,-5-2 0 0 0,-6-1 0 0 0,-4-1 0 0 0,-2 3 0 0 0,3 0 0 0 0,11 1 0 0 0,10 0 0 0 0,7-5 0 0 0,0 0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8612 7118 16383 0 0,'0'-6'0'0'0,"3"-4"0"0"0,4-4 0 0 0,3-2 0 0 0,3 2 0 0 0,6-1 0 0 0,4 1 0 0 0,2-1 0 0 0,0-1 0 0 0,1 3 0 0 0,-1 0 0 0 0,-2 3 0 0 0,-2 2 0 0 0,1 4 0 0 0,0 1 0 0 0,-1 2 0 0 0,-1 1 0 0 0,4 1 0 0 0,5-1 0 0 0,10 7 0 0 0,7 8 0 0 0,18 17 0 0 0,3 9 0 0 0,-3 4 0 0 0,-6-1 0 0 0,-11-1 0 0 0,-3 2 0 0 0,-7-2 0 0 0,-7-2 0 0 0,-1 5 0 0 0,-4 3 0 0 0,-2-3 0 0 0,-6-8 0 0 0,-3-3 0 0 0,-3-6 0 0 0,-4-4 0 0 0,-3-4 0 0 0,-2-3 0 0 0,-2 2 0 0 0,0-1 0 0 0,-1 1 0 0 0,1-5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9485 7234 16383 0 0,'3'-3'0'0'0,"4"-1"0"0"0,9 1 0 0 0,5 0 0 0 0,9 1 0 0 0,4-2 0 0 0,5-7 0 0 0,7-7 0 0 0,0-4 0 0 0,-2-1 0 0 0,-5 1 0 0 0,-6 0 0 0 0,-4 0 0 0 0,-6-1 0 0 0,-8 2 0 0 0,-5 2 0 0 0,-8 0 0 0 0,-7 5 0 0 0,-9 0 0 0 0,-4 4 0 0 0,-2 3 0 0 0,-1 3 0 0 0,-2 2 0 0 0,-1 1 0 0 0,2 1 0 0 0,1 1 0 0 0,-4-1 0 0 0,-2 1 0 0 0,2-1 0 0 0,-1 1 0 0 0,1-1 0 0 0,2 0 0 0 0,2 3 0 0 0,2 3 0 0 0,1 8 0 0 0,1 3 0 0 0,0 2 0 0 0,4 0 0 0 0,0 3 0 0 0,3 7 0 0 0,0 4 0 0 0,1-1 0 0 0,3 3 0 0 0,3 2 0 0 0,1 0 0 0 0,-9 7 0 0 0,-2-2 0 0 0,2-5 0 0 0,1-6 0 0 0,4-5 0 0 0,2-1 0 0 0,2-3 0 0 0,1-1 0 0 0,4-3 0 0 0,4 0 0 0 0,10-4 0 0 0,4-4 0 0 0,5-4 0 0 0,7-3 0 0 0,0-2 0 0 0,5-1 0 0 0,-3 0 0 0 0,0-1 0 0 0,-2 0 0 0 0,-2 1 0 0 0,-4-1 0 0 0,-4 1 0 0 0,0 0 0 0 0,-1 0 0 0 0,2-3 0 0 0,2-1 0 0 0,3-3 0 0 0,-1-3 0 0 0,-2-2 0 0 0,-3 0 0 0 0,-6 3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10006 7012 16383 0 0,'3'-3'0'0'0,"10"-1"0"0"0,5-2 0 0 0,6-4 0 0 0,5 1 0 0 0,6-5 0 0 0,3 0 0 0 0,-2 2 0 0 0,-1 1 0 0 0,-2 2 0 0 0,-2 2 0 0 0,-2 3 0 0 0,0 2 0 0 0,2 4 0 0 0,-3 4 0 0 0,-2 5 0 0 0,0 3 0 0 0,-2 2 0 0 0,-2 4 0 0 0,-4 7 0 0 0,-6 2 0 0 0,-5-1 0 0 0,-3-2 0 0 0,-3 6 0 0 0,-1 4 0 0 0,-1 1 0 0 0,0 1 0 0 0,0-4 0 0 0,1-1 0 0 0,-1-4 0 0 0,1 2 0 0 0,-1-1 0 0 0,1-3 0 0 0,0-3 0 0 0,-2-3 0 0 0,-5-5 0 0 0,-3-5 0 0 0,-3-5 0 0 0,-9-3 0 0 0,-2-2 0 0 0,-8-1 0 0 0,0-1 0 0 0,3 0 0 0 0,-7 0 0 0 0,2 0 0 0 0,2 1 0 0 0,2-1 0 0 0,6 1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10204 7104 16383 0 0,'0'3'0'0'0,"0"10"0"0"0,0 8 0 0 0,0 10 0 0 0,0 5 0 0 0,0 0 0 0 0,0 3 0 0 0,0 0 0 0 0,0-1 0 0 0,0 0 0 0 0,0 1 0 0 0,-6 1 0 0 0,-2-3 0 0 0,-3 3 0 0 0,-2-1 0 0 0,-2 1 0 0 0,2-1 0 0 0,0 3 0 0 0,-4-1 0 0 0,-2 0 0 0 0,2-5 0 0 0,4-3 0 0 0,5 2 0 0 0,0-2 0 0 0,2-3 0 0 0,1-2 0 0 0,3-2 0 0 0,0-6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10904 7112 16383 0 0,'0'-5'0'0'0,"-2"-9"0"0"0,-5-4 0 0 0,-3 1 0 0 0,-3 4 0 0 0,-6 0 0 0 0,-4 3 0 0 0,-1 3 0 0 0,0 3 0 0 0,-1 2 0 0 0,0 1 0 0 0,3 1 0 0 0,1 1 0 0 0,-4 2 0 0 0,-1 5 0 0 0,4 3 0 0 0,2 8 0 0 0,6 8 0 0 0,4 4 0 0 0,4 1 0 0 0,3-1 0 0 0,3 2 0 0 0,0 0 0 0 0,1 4 0 0 0,0-2 0 0 0,0-1 0 0 0,-1 0 0 0 0,1 0 0 0 0,-1 2 0 0 0,6 5 0 0 0,5 1 0 0 0,0-4 0 0 0,1-3 0 0 0,2-4 0 0 0,1-8 0 0 0,1-7 0 0 0,0-7 0 0 0,4-4 0 0 0,4-4 0 0 0,3-2 0 0 0,4 0 0 0 0,2-3 0 0 0,-2-5 0 0 0,-3-5 0 0 0,0-7 0 0 0,-3-3 0 0 0,-2-3 0 0 0,-2 0 0 0 0,-1-7 0 0 0,-2-2 0 0 0,-1 4 0 0 0,0 0 0 0 0,-3 0 0 0 0,-4-2 0 0 0,-4 0 0 0 0,-3 4 0 0 0,-1-1 0 0 0,-2-3 0 0 0,2-3 0 0 0,2 1 0 0 0,-1 4 0 0 0,-1 2 0 0 0,0 3 0 0 0,-4 3 0 0 0,-1 6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11406 7019 16383 0 0,'-3'-3'0'0'0,"-3"0"0"0"0,-4-1 0 0 0,-10-2 0 0 0,-3 0 0 0 0,-1 1 0 0 0,-2 1 0 0 0,0 2 0 0 0,2 1 0 0 0,3 0 0 0 0,-2 1 0 0 0,1 3 0 0 0,4 4 0 0 0,5 6 0 0 0,5 4 0 0 0,4 9 0 0 0,5 4 0 0 0,5 1 0 0 0,12 5 0 0 0,7-2 0 0 0,10-3 0 0 0,7-4 0 0 0,6 0 0 0 0,4-2 0 0 0,-1-3 0 0 0,-7-4 0 0 0,-1-2 0 0 0,-5-2 0 0 0,-4 0 0 0 0,-4-2 0 0 0,-5-3 0 0 0,-3-1 0 0 0,-12 2 0 0 0,-23 5 0 0 0,-16 1 0 0 0,-15 0 0 0 0,-12 0 0 0 0,-13 2 0 0 0,-3 2 0 0 0,0 2 0 0 0,8 0 0 0 0,11-4 0 0 0,10-2 0 0 0,2-1 0 0 0,6 0 0 0 0,6 1 0 0 0,5-1 0 0 0,1 4 0 0 0,1 2 0 0 0,5-4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11800 7331 16383 0 0,'3'-2'0'0'0,"6"-2"0"0"0,5 0 0 0 0,3 2 0 0 0,8-4 0 0 0,2 1 0 0 0,-1-2 0 0 0,2 0 0 0 0,1-5 0 0 0,2-3 0 0 0,-1 1 0 0 0,-4-1 0 0 0,-2 1 0 0 0,-3-1 0 0 0,-3-1 0 0 0,-3 0 0 0 0,-5 0 0 0 0,-4-4 0 0 0,-3 0 0 0 0,-2-1 0 0 0,-2 2 0 0 0,1-3 0 0 0,-1 0 0 0 0,-9-2 0 0 0,-12-1 0 0 0,-11 5 0 0 0,-10-1 0 0 0,-2 3 0 0 0,-3 5 0 0 0,3 5 0 0 0,4 3 0 0 0,0 3 0 0 0,4 1 0 0 0,0 2 0 0 0,2 0 0 0 0,5 0 0 0 0,5-1 0 0 0,0 1 0 0 0,3-1 0 0 0,1 1 0 0 0,-2 5 0 0 0,1 2 0 0 0,-2 5 0 0 0,0 7 0 0 0,1 9 0 0 0,-2 8 0 0 0,1 8 0 0 0,4-2 0 0 0,6 1 0 0 0,4-4 0 0 0,5-2 0 0 0,3 0 0 0 0,2 0 0 0 0,1-1 0 0 0,0-3 0 0 0,3-2 0 0 0,3-4 0 0 0,4-1 0 0 0,3-2 0 0 0,4-2 0 0 0,6-3 0 0 0,7-1 0 0 0,1-1 0 0 0,5 0 0 0 0,1-1 0 0 0,4 0 0 0 0,4 0 0 0 0,-1 0 0 0 0,-4-3 0 0 0,-4-3 0 0 0,-5-2 0 0 0,-6-1 0 0 0,-3-3 0 0 0,-4-2 0 0 0,-2-1 0 0 0,2-2 0 0 0,4-3 0 0 0,1-1 0 0 0,4-3 0 0 0,5-3 0 0 0,1-3 0 0 0,-1 0 0 0 0,-1-2 0 0 0,-4-2 0 0 0,0-4 0 0 0,-2-1 0 0 0,-3 1 0 0 0,-5 3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12192 7690 16383 0 0,'0'-5'0'0'0,"0"-6"0"0"0,0-5 0 0 0,0-7 0 0 0,0-9 0 0 0,0-6 0 0 0,-3-7 0 0 0,-1 2 0 0 0,0 5 0 0 0,1 0 0 0 0,0 4 0 0 0,2 5 0 0 0,0 1 0 0 0,1 3 0 0 0,0 0 0 0 0,0-2 0 0 0,0-2 0 0 0,1 1 0 0 0,-1-3 0 0 0,0 0 0 0 0,0 3 0 0 0,0 0 0 0 0,0 3 0 0 0,0 2 0 0 0,0 2 0 0 0,0 0 0 0 0,0 0 0 0 0,0 3 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12174 7522 16383 0 0,'2'-5'0'0'0,"2"-5"0"0"0,3-14 0 0 0,3-7 0 0 0,0-8 0 0 0,1-1 0 0 0,4 2 0 0 0,3 1 0 0 0,1 4 0 0 0,-2 5 0 0 0,-5-2 0 0 0,-4 1 0 0 0,-1 0 0 0 0,-1 2 0 0 0,2-1 0 0 0,1 3 0 0 0,3 1 0 0 0,-1 3 0 0 0,0 2 0 0 0,2 1 0 0 0,1 1 0 0 0,1 1 0 0 0,1 2 0 0 0,3 2 0 0 0,5-1 0 0 0,1-1 0 0 0,-2 2 0 0 0,6 0 0 0 0,-1 0 0 0 0,-1 1 0 0 0,0 3 0 0 0,1-1 0 0 0,-1 0 0 0 0,1 0 0 0 0,-2 5 0 0 0,-3 6 0 0 0,-2 2 0 0 0,1 4 0 0 0,4 7 0 0 0,2 6 0 0 0,-1 3 0 0 0,2 3 0 0 0,-1 3 0 0 0,-3-1 0 0 0,-6 1 0 0 0,0 0 0 0 0,0-1 0 0 0,0 0 0 0 0,-4-2 0 0 0,-2-3 0 0 0,-3-6 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2004 8410 16383 0 0,'9'0'0'0'0,"5"0"0"0"0,12 0 0 0 0,6 0 0 0 0,-1 0 0 0 0,4-3 0 0 0,-1-1 0 0 0,-4 0 0 0 0,2-2 0 0 0,-1-1 0 0 0,-1-1 0 0 0,-2 1 0 0 0,-3 1 0 0 0,-1 2 0 0 0,5 1 0 0 0,1 2 0 0 0,4 0 0 0 0,1 1 0 0 0,5 0 0 0 0,-2 1 0 0 0,-2-1 0 0 0,0 0 0 0 0,-5 0 0 0 0,-1 1 0 0 0,0-1 0 0 0,-2 0 0 0 0,-3 0 0 0 0,3 0 0 0 0,3 0 0 0 0,5 0 0 0 0,-1 0 0 0 0,-3 0 0 0 0,-5 0 0 0 0,0 0 0 0 0,-3 0 0 0 0,-2 2 0 0 0,-2 2 0 0 0,-2 3 0 0 0,-1 2 0 0 0,0 3 0 0 0,2 3 0 0 0,4 1 0 0 0,7 7 0 0 0,4-1 0 0 0,2 0 0 0 0,-2-2 0 0 0,-1 2 0 0 0,0-3 0 0 0,0-2 0 0 0,-2 0 0 0 0,-2-1 0 0 0,2 3 0 0 0,0 2 0 0 0,-1-4 0 0 0,-4-1 0 0 0,0 0 0 0 0,1-1 0 0 0,-2 0 0 0 0,-1 1 0 0 0,-3 0 0 0 0,2 0 0 0 0,2 4 0 0 0,3 1 0 0 0,-1-4 0 0 0,1-3 0 0 0,5-5 0 0 0,6-4 0 0 0,5-3 0 0 0,11-1 0 0 0,9-2 0 0 0,5 0 0 0 0,4 0 0 0 0,-8 1 0 0 0,-9-1 0 0 0,-9 1 0 0 0,-9-1 0 0 0,-5-2 0 0 0,-3 0 0 0 0,-3-4 0 0 0,-1-2 0 0 0,5-4 0 0 0,2-5 0 0 0,9-3 0 0 0,6 3 0 0 0,3 1 0 0 0,7 3 0 0 0,4 4 0 0 0,-1 4 0 0 0,-3 3 0 0 0,1 2 0 0 0,-3 1 0 0 0,1 1 0 0 0,-6 0 0 0 0,0-1 0 0 0,-6 1 0 0 0,0-1 0 0 0,3 7 0 0 0,7 4 0 0 0,2 2 0 0 0,5 0 0 0 0,3 5 0 0 0,1 2 0 0 0,0 1 0 0 0,3 0 0 0 0,-2 0 0 0 0,3 2 0 0 0,-4 0 0 0 0,-4 0 0 0 0,-7-2 0 0 0,-7-4 0 0 0,-2 1 0 0 0,-3 1 0 0 0,-4-1 0 0 0,-5 0 0 0 0,-6-3 0 0 0,-1-4 0 0 0,-3-1 0 0 0,-2 0 0 0 0,-3-1 0 0 0,2 1 0 0 0,3-2 0 0 0,3 1 0 0 0,6-1 0 0 0,3-1 0 0 0,-1-3 0 0 0,2-2 0 0 0,0-1 0 0 0,4 0 0 0 0,0-2 0 0 0,5 1 0 0 0,8-3 0 0 0,-2-5 0 0 0,1-3 0 0 0,-4 0 0 0 0,1-1 0 0 0,-2-2 0 0 0,-3-4 0 0 0,-3 0 0 0 0,0 2 0 0 0,2-1 0 0 0,-1 3 0 0 0,-1 4 0 0 0,-6 3 0 0 0,4 0 0 0 0,8 2 0 0 0,7 1 0 0 0,4 1 0 0 0,4 1 0 0 0,0 2 0 0 0,-4 0 0 0 0,-10 0 0 0 0,-10 0 0 0 0,-3 3 0 0 0,-5 2 0 0 0,2-1 0 0 0,7 5 0 0 0,7 5 0 0 0,7 2 0 0 0,6 2 0 0 0,0-2 0 0 0,2 3 0 0 0,-7-3 0 0 0,-4 0 0 0 0,-5-3 0 0 0,-4-4 0 0 0,-6-4 0 0 0,-7 1 0 0 0,1-1 0 0 0,1 2 0 0 0,4-1 0 0 0,6-1 0 0 0,7 5 0 0 0,0 1 0 0 0,-4-2 0 0 0,-2-2 0 0 0,0 0 0 0 0,-5 0 0 0 0,-5-2 0 0 0,5-2 0 0 0,-2-1 0 0 0,2-1 0 0 0,-2 2 0 0 0,-4 1 0 0 0,1-1 0 0 0,2 0 0 0 0,3-1 0 0 0,-1 2 0 0 0,2 0 0 0 0,1 0 0 0 0,-1-1 0 0 0,2-1 0 0 0,1-1 0 0 0,1-1 0 0 0,1-2 0 0 0,4-9 0 0 0,-2-4 0 0 0,-3-3 0 0 0,-3-1 0 0 0,1-3 0 0 0,-4 2 0 0 0,-5 4 0 0 0,-5 5 0 0 0,-2 5 0 0 0,2 3 0 0 0,5 2 0 0 0,2 1 0 0 0,6 1 0 0 0,1 3 0 0 0,3 4 0 0 0,0 3 0 0 0,2 6 0 0 0,0 4 0 0 0,-6-3 0 0 0,-3-1 0 0 0,-5-3 0 0 0,-6-5 0 0 0,-3 0 0 0 0,0-2 0 0 0,3 1 0 0 0,-1 1 0 0 0,1 3 0 0 0,0-1 0 0 0,-1 1 0 0 0,0 1 0 0 0,0-2 0 0 0,-2-3 0 0 0,1 4 0 0 0,0 2 0 0 0,-1-1 0 0 0,-2-2 0 0 0,2-1 0 0 0,0-2 0 0 0,2 1 0 0 0,3 1 0 0 0,2 3 0 0 0,0 1 0 0 0,-3-1 0 0 0,1-1 0 0 0,-3-1 0 0 0,-1-1 0 0 0,-2-1 0 0 0,-2-2 0 0 0,1 3 0 0 0,1 0 0 0 0,0-2 0 0 0,-2-1 0 0 0,2-3 0 0 0,1-2 0 0 0,-1-1 0 0 0,-2-1 0 0 0,2 0 0 0 0,1-1 0 0 0,-2 1 0 0 0,3-3 0 0 0,-1-1 0 0 0,-1 0 0 0 0,-1 1 0 0 0,2-2 0 0 0,0 0 0 0 0,-1 1 0 0 0,1-2 0 0 0,3 0 0 0 0,0 1 0 0 0,-2 2 0 0 0,-1 0 0 0 0,0 2 0 0 0,0 1 0 0 0,-1 0 0 0 0,-2 3 0 0 0,2 1 0 0 0,0 2 0 0 0,0 4 0 0 0,-2 3 0 0 0,0 4 0 0 0,2 3 0 0 0,0 4 0 0 0,0-1 0 0 0,-2 3 0 0 0,3 2 0 0 0,-4-4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6843 9332 16383 0 0,'-5'-3'0'0'0,"-6"0"0"0"0,-6-1 0 0 0,-6 1 0 0 0,-2 1 0 0 0,1 1 0 0 0,1 0 0 0 0,-2 1 0 0 0,2 3 0 0 0,1 3 0 0 0,-1 5 0 0 0,-3 5 0 0 0,1 3 0 0 0,5 1 0 0 0,5 3 0 0 0,5 0 0 0 0,2 3 0 0 0,2 2 0 0 0,2-1 0 0 0,2-2 0 0 0,1-2 0 0 0,1 1 0 0 0,0 1 0 0 0,0 7 0 0 0,1-1 0 0 0,-1 2 0 0 0,0 3 0 0 0,0-1 0 0 0,1 2 0 0 0,2 1 0 0 0,6 0 0 0 0,6-1 0 0 0,6 3 0 0 0,5 0 0 0 0,4 3 0 0 0,1 3 0 0 0,0 0 0 0 0,-2-6 0 0 0,-2-6 0 0 0,-1-3 0 0 0,-2-4 0 0 0,5 0 0 0 0,0-6 0 0 0,-3-2 0 0 0,-2-5 0 0 0,1-5 0 0 0,1-4 0 0 0,0-3 0 0 0,1-1 0 0 0,-2-2 0 0 0,-1 1 0 0 0,-3-1 0 0 0,4-3 0 0 0,1-3 0 0 0,-5-4 0 0 0,-5-5 0 0 0,-6-3 0 0 0,-4-4 0 0 0,-4-4 0 0 0,-1-3 0 0 0,-2-5 0 0 0,0 0 0 0 0,0 4 0 0 0,0 4 0 0 0,0-3 0 0 0,1-1 0 0 0,-1-5 0 0 0,1 0 0 0 0,-6-5 0 0 0,-8-5 0 0 0,-5 0 0 0 0,-1 5 0 0 0,-1 6 0 0 0,1 3 0 0 0,-6 1 0 0 0,-1 3 0 0 0,1 4 0 0 0,-4-1 0 0 0,-4-2 0 0 0,-1-8 0 0 0,-1-2 0 0 0,-7-1 0 0 0,-2 1 0 0 0,1 3 0 0 0,5 7 0 0 0,6 6 0 0 0,6 6 0 0 0,2 6 0 0 0,2 4 0 0 0,2 3 0 0 0,3 3 0 0 0,-3-1 0 0 0,1 7 0 0 0,3 8 0 0 0,4 10 0 0 0,5 9 0 0 0,4 13 0 0 0,2 6 0 0 0,11 7 0 0 0,4-1 0 0 0,6-1 0 0 0,6-1 0 0 0,2-8 0 0 0,1-9 0 0 0,0-11 0 0 0,0-5 0 0 0,-1-4 0 0 0,0-1 0 0 0,-1-5 0 0 0,1-2 0 0 0,1 3 0 0 0,2 3 0 0 0,2-3 0 0 0,-2-3 0 0 0,-3-4 0 0 0,0-4 0 0 0,-2-1 0 0 0,-3-3 0 0 0,-2-3 0 0 0,-1-4 0 0 0,-2-1 0 0 0,0-2 0 0 0,0-6 0 0 0,-4-1 0 0 0,-3-5 0 0 0,-4-8 0 0 0,-3-4 0 0 0,-1-5 0 0 0,-2-2 0 0 0,0-3 0 0 0,-1 0 0 0 0,0 1 0 0 0,0 3 0 0 0,1 5 0 0 0,0 3 0 0 0,0 4 0 0 0,-3 0 0 0 0,-4 3 0 0 0,-4 0 0 0 0,-2 0 0 0 0,-5 3 0 0 0,-9-5 0 0 0,-13 2 0 0 0,-7 0 0 0 0,-3 0 0 0 0,2 5 0 0 0,6 3 0 0 0,8 2 0 0 0,6 6 0 0 0,3 4 0 0 0,2 7 0 0 0,0 8 0 0 0,0 8 0 0 0,1 5 0 0 0,2 4 0 0 0,-2 6 0 0 0,3 4 0 0 0,1 1 0 0 0,5-3 0 0 0,3-2 0 0 0,4-3 0 0 0,-2-1 0 0 0,-1-4 0 0 0,2-2 0 0 0,-1 4 0 0 0,-3 0 0 0 0,2 1 0 0 0,1-1 0 0 0,3-3 0 0 0,2 1 0 0 0,1-1 0 0 0,2-2 0 0 0,0 4 0 0 0,3 4 0 0 0,4-1 0 0 0,4 4 0 0 0,3 2 0 0 0,2 4 0 0 0,3 1 0 0 0,3-3 0 0 0,2-3 0 0 0,1-3 0 0 0,-1-5 0 0 0,1-6 0 0 0,5-7 0 0 0,0-3 0 0 0,-1-2 0 0 0,6 2 0 0 0,6 1 0 0 0,-1 1 0 0 0,-5-2 0 0 0,-2 1 0 0 0,2-2 0 0 0,5 0 0 0 0,4 6 0 0 0,3-1 0 0 0,-3-2 0 0 0,-7-3 0 0 0,-6-6 0 0 0,-9-13 0 0 0,-8-10 0 0 0,-7-5 0 0 0,-4-6 0 0 0,-2-5 0 0 0,-2-5 0 0 0,-1-1 0 0 0,0-3 0 0 0,1 4 0 0 0,0 6 0 0 0,0 3 0 0 0,1 1 0 0 0,-3-7 0 0 0,-7-5 0 0 0,-5-5 0 0 0,-2 4 0 0 0,-2-4 0 0 0,-4-3 0 0 0,0 5 0 0 0,0 7 0 0 0,2 4 0 0 0,-2 6 0 0 0,0 4 0 0 0,1 4 0 0 0,5 2 0 0 0,2 2 0 0 0,-6-2 0 0 0,-5-1 0 0 0,-3 3 0 0 0,0 4 0 0 0,2 5 0 0 0,-4 3 0 0 0,1 3 0 0 0,3 1 0 0 0,0 2 0 0 0,2 0 0 0 0,2 0 0 0 0,2-1 0 0 0,2 4 0 0 0,2 3 0 0 0,0 3 0 0 0,0 4 0 0 0,1 4 0 0 0,-1 3 0 0 0,-6 3 0 0 0,1 1 0 0 0,1-1 0 0 0,5-2 0 0 0,1-2 0 0 0,4 5 0 0 0,0 7 0 0 0,-3 7 0 0 0,-2 0 0 0 0,1-1 0 0 0,3-5 0 0 0,4-4 0 0 0,1 2 0 0 0,0-2 0 0 0,3-3 0 0 0,1 3 0 0 0,1 0 0 0 0,2-3 0 0 0,-1-2 0 0 0,2 0 0 0 0,-1-2 0 0 0,0-1 0 0 0,1-1 0 0 0,-1-2 0 0 0,0 0 0 0 0,3 1 0 0 0,4-1 0 0 0,3-5 0 0 0,3-4 0 0 0,8-4 0 0 0,4-2 0 0 0,3-2 0 0 0,3-1 0 0 0,1 2 0 0 0,-1 1 0 0 0,0 0 0 0 0,-3-1 0 0 0,-3 0 0 0 0,-3-1 0 0 0,0 0 0 0 0,0-1 0 0 0,-1 0 0 0 0,-2 0 0 0 0,2 0 0 0 0,1-3 0 0 0,-1-4 0 0 0,-5-3 0 0 0,-4-3 0 0 0,-4-5 0 0 0,-4-3 0 0 0,-2 0 0 0 0,-2-5 0 0 0,-1-5 0 0 0,0 1 0 0 0,0-1 0 0 0,1 3 0 0 0,-1 2 0 0 0,4 4 0 0 0,0-1 0 0 0,1 1 0 0 0,-1 2 0 0 0,-1 1 0 0 0,-1-2 0 0 0,0-1 0 0 0,-1 2 0 0 0,0 0 0 0 0,0-1 0 0 0,0-1 0 0 0,-3 1 0 0 0,-4 2 0 0 0,-3 3 0 0 0,-3 5 0 0 0,-5 4 0 0 0,-2 3 0 0 0,0 3 0 0 0,0 4 0 0 0,0 4 0 0 0,5 4 0 0 0,3 3 0 0 0,5 5 0 0 0,4 5 0 0 0,1 1 0 0 0,2 2 0 0 0,1 2 0 0 0,0 0 0 0 0,0 3 0 0 0,-1-2 0 0 0,4 1 0 0 0,0-2 0 0 0,3-1 0 0 0,3-1 0 0 0,2-6 0 0 0,2-4 0 0 0,9-4 0 0 0,2-5 0 0 0,0-4 0 0 0,4-2 0 0 0,1-1 0 0 0,-5-2 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8704 13164 16383 0 0,'0'-5'0'0'0,"0"-5"0"0"0,0-7 0 0 0,5-6 0 0 0,6-5 0 0 0,4-7 0 0 0,2-1 0 0 0,4 1 0 0 0,4-4 0 0 0,8-4 0 0 0,1 2 0 0 0,0 3 0 0 0,1 1 0 0 0,4 1 0 0 0,0 0 0 0 0,4 1 0 0 0,0 3 0 0 0,5 4 0 0 0,0 4 0 0 0,9-4 0 0 0,3 3 0 0 0,-3 2 0 0 0,2 3 0 0 0,6 1 0 0 0,5 4 0 0 0,-1 5 0 0 0,12-4 0 0 0,0 2 0 0 0,4 2 0 0 0,-2 3 0 0 0,-2 3 0 0 0,-2 2 0 0 0,-6 1 0 0 0,-6 4 0 0 0,-12 2 0 0 0,-6 2 0 0 0,-2 7 0 0 0,-7 3 0 0 0,-3 6 0 0 0,1 4 0 0 0,-1 7 0 0 0,4 4 0 0 0,3 4 0 0 0,7 2 0 0 0,-2-4 0 0 0,-3-3 0 0 0,2 3 0 0 0,0-4 0 0 0,-3-5 0 0 0,-3-1 0 0 0,1 0 0 0 0,-5-2 0 0 0,-5-6 0 0 0,-3-3 0 0 0,-3-6 0 0 0,2 2 0 0 0,0 1 0 0 0,0-3 0 0 0,5 0 0 0 0,-1-2 0 0 0,6 0 0 0 0,0-2 0 0 0,6 1 0 0 0,0 1 0 0 0,6 2 0 0 0,-4-1 0 0 0,3-2 0 0 0,-4-4 0 0 0,-4-2 0 0 0,-1-5 0 0 0,3-5 0 0 0,2-8 0 0 0,6-8 0 0 0,4-3 0 0 0,4-1 0 0 0,1 2 0 0 0,-1-5 0 0 0,3 0 0 0 0,-1 4 0 0 0,1 4 0 0 0,-4 5 0 0 0,-3-1 0 0 0,-8 3 0 0 0,-3 4 0 0 0,3 3 0 0 0,-4 3 0 0 0,-3 2 0 0 0,-4 2 0 0 0,-1 3 0 0 0,5 5 0 0 0,2 0 0 0 0,5 3 0 0 0,12 9 0 0 0,7 3 0 0 0,2 6 0 0 0,-2 2 0 0 0,0 0 0 0 0,5 4 0 0 0,-4-1 0 0 0,-4-3 0 0 0,-8-4 0 0 0,-3-3 0 0 0,-9-4 0 0 0,-9-1 0 0 0,-4-5 0 0 0,-2-1 0 0 0,-3-4 0 0 0,0-2 0 0 0,1 0 0 0 0,9-1 0 0 0,4 4 0 0 0,7 1 0 0 0,5-2 0 0 0,3-2 0 0 0,4-3 0 0 0,4-1 0 0 0,-2-2 0 0 0,0-4 0 0 0,-6-4 0 0 0,-2-4 0 0 0,8-10 0 0 0,5-5 0 0 0,1 0 0 0 0,1-3 0 0 0,5 1 0 0 0,-1 2 0 0 0,-6 5 0 0 0,-3 4 0 0 0,-9 4 0 0 0,-7 5 0 0 0,-10 3 0 0 0,-5 3 0 0 0,-2 1 0 0 0,0 2 0 0 0,-2-1 0 0 0,-1 1 0 0 0,1 0 0 0 0,9 0 0 0 0,10-1 0 0 0,6 3 0 0 0,14 8 0 0 0,4 5 0 0 0,5 2 0 0 0,-7-1 0 0 0,-10-5 0 0 0,-13 0 0 0 0,-10-3 0 0 0,-10-3 0 0 0,1 1 0 0 0,-2 2 0 0 0,-2 2 0 0 0,1 2 0 0 0,2 0 0 0 0,6-1 0 0 0,0-1 0 0 0,-2-3 0 0 0,-4-3 0 0 0,-3-2 0 0 0,-3-2 0 0 0,-2-1 0 0 0,-1 0 0 0 0,-1-1 0 0 0,3 1 0 0 0,1-1 0 0 0,3 1 0 0 0,3 0 0 0 0,1 0 0 0 0,-3 0 0 0 0,-1-1 0 0 0,-3-1 0 0 0,-1-2 0 0 0,-1 0 0 0 0,-2 1 0 0 0,7 1 0 0 0,1 1 0 0 0,0 0 0 0 0,2-5 0 0 0,-1-2 0 0 0,-2 1 0 0 0,-4 1 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6705 8586 16383 0 0,'3'0'0'0'0,"13"-3"0"0"0,17-11 0 0 0,18-5 0 0 0,10-7 0 0 0,4-7 0 0 0,0-2 0 0 0,-8 5 0 0 0,-9 6 0 0 0,-8 3 0 0 0,-9 2 0 0 0,-4 2 0 0 0,-3 4 0 0 0,-1 3 0 0 0,3 2 0 0 0,5 1 0 0 0,0 2 0 0 0,1 2 0 0 0,1 2 0 0 0,1 0 0 0 0,-1 1 0 0 0,-2 1 0 0 0,-1-1 0 0 0,-2 3 0 0 0,-4 7 0 0 0,-2 5 0 0 0,-3 2 0 0 0,-1 1 0 0 0,-4 4 0 0 0,-1 1 0 0 0,-3-1 0 0 0,-3 5 0 0 0,-3 1 0 0 0,-2 4 0 0 0,-2 0 0 0 0,0-3 0 0 0,-1-3 0 0 0,1 3 0 0 0,-1 2 0 0 0,1 2 0 0 0,0-2 0 0 0,-1-4 0 0 0,-5 0 0 0 0,-8-1 0 0 0,-7-3 0 0 0,-6-5 0 0 0,-8-3 0 0 0,-3 0 0 0 0,-8-4 0 0 0,-2 0 0 0 0,-2-2 0 0 0,2 3 0 0 0,3 0 0 0 0,0 1 0 0 0,2-2 0 0 0,6-3 0 0 0,2-3 0 0 0,0-1 0 0 0,-2-3 0 0 0,-6-1 0 0 0,-4 0 0 0 0,-4 0 0 0 0,1-4 0 0 0,6 0 0 0 0,5-3 0 0 0,6-6 0 0 0,9-3 0 0 0,8-3 0 0 0,7 1 0 0 0,-1-4 0 0 0,2-1 0 0 0,1 1 0 0 0,3 2 0 0 0,1-6 0 0 0,2-3 0 0 0,3-3 0 0 0,2 1 0 0 0,3 3 0 0 0,6 0 0 0 0,4 3 0 0 0,5 4 0 0 0,8 4 0 0 0,1 2 0 0 0,-1 2 0 0 0,-1 5 0 0 0,2 0 0 0 0,4 2 0 0 0,5 1 0 0 0,1 2 0 0 0,4 2 0 0 0,2 0 0 0 0,-1 1 0 0 0,2 0 0 0 0,-6 1 0 0 0,0-1 0 0 0,-5 3 0 0 0,-5 4 0 0 0,-3 4 0 0 0,-1 2 0 0 0,-4 2 0 0 0,-4 2 0 0 0,-5 3 0 0 0,-6 5 0 0 0,-3 0 0 0 0,-4-1 0 0 0,-1-2 0 0 0,-2 2 0 0 0,0-1 0 0 0,0-2 0 0 0,-3 9 0 0 0,-4 1 0 0 0,-9-4 0 0 0,-5-6 0 0 0,-11-5 0 0 0,-5-4 0 0 0,0-5 0 0 0,1-3 0 0 0,4 1 0 0 0,5-1 0 0 0,4-1 0 0 0,1-1 0 0 0,2-1 0 0 0,0 0 0 0 0,3-4 0 0 0,3-4 0 0 0,5-3 0 0 0,3-3 0 0 0,7-2 0 0 0,8-2 0 0 0,7 3 0 0 0,9-3 0 0 0,6-2 0 0 0,5 3 0 0 0,1 1 0 0 0,-1 4 0 0 0,0 2 0 0 0,-1 4 0 0 0,-5 2 0 0 0,-1 2 0 0 0,-2 1 0 0 0,-4 1 0 0 0,5 0 0 0 0,0-1 0 0 0,-2 1 0 0 0,-2-1 0 0 0,0 0 0 0 0,-3 0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2678 9140 16383 0 0,'3'0'0'0'0,"3"0"0"0"0,11 0 0 0 0,4 0 0 0 0,8 0 0 0 0,8 0 0 0 0,7-3 0 0 0,2-1 0 0 0,5 0 0 0 0,0 1 0 0 0,3 1 0 0 0,6 1 0 0 0,-3 0 0 0 0,-1 1 0 0 0,-4 0 0 0 0,-3 0 0 0 0,-3 0 0 0 0,-1 0 0 0 0,-2 0 0 0 0,-2 0 0 0 0,-3 0 0 0 0,-4 1 0 0 0,-3-1 0 0 0,-4 0 0 0 0,0 2 0 0 0,0 11 0 0 0,-1 5 0 0 0,-2 2 0 0 0,1 1 0 0 0,-5 3 0 0 0,2 3 0 0 0,-2 3 0 0 0,0-1 0 0 0,-4 3 0 0 0,-2 0 0 0 0,-3 0 0 0 0,3 0 0 0 0,-2-2 0 0 0,-2-4 0 0 0,-3-3 0 0 0,-3 0 0 0 0,-2-1 0 0 0,-1-1 0 0 0,-4 1 0 0 0,-4 0 0 0 0,-4-2 0 0 0,-3-3 0 0 0,-1-5 0 0 0,-2-4 0 0 0,-7-4 0 0 0,-7-3 0 0 0,-6-1 0 0 0,-1 0 0 0 0,2-1 0 0 0,2 0 0 0 0,3 0 0 0 0,2 1 0 0 0,-3-1 0 0 0,1 1 0 0 0,-3 0 0 0 0,-2 0 0 0 0,-11 0 0 0 0,-9 0 0 0 0,-11-3 0 0 0,-15-8 0 0 0,-4-2 0 0 0,-5-1 0 0 0,11-2 0 0 0,16 1 0 0 0,13 5 0 0 0,13 0 0 0 0,9-1 0 0 0,10-4 0 0 0,5-6 0 0 0,6-2 0 0 0,3-2 0 0 0,3-1 0 0 0,1 2 0 0 0,2 2 0 0 0,6-1 0 0 0,5-3 0 0 0,3 1 0 0 0,8-3 0 0 0,4 2 0 0 0,-1 2 0 0 0,2 2 0 0 0,-2 2 0 0 0,2 4 0 0 0,4 2 0 0 0,0 1 0 0 0,3-1 0 0 0,-1 2 0 0 0,-1 3 0 0 0,1 4 0 0 0,-1 1 0 0 0,4 3 0 0 0,1 1 0 0 0,3 0 0 0 0,1 0 0 0 0,1 1 0 0 0,-2 0 0 0 0,-4 2 0 0 0,5 7 0 0 0,-1 5 0 0 0,0 3 0 0 0,-3 1 0 0 0,-5 1 0 0 0,-3-1 0 0 0,-3-1 0 0 0,-4 3 0 0 0,-2 1 0 0 0,0-1 0 0 0,1-1 0 0 0,-2 2 0 0 0,-3 0 0 0 0,-3 0 0 0 0,0 1 0 0 0,-2-1 0 0 0,-4 0 0 0 0,-3-2 0 0 0,-2 2 0 0 0,-8 0 0 0 0,-8-4 0 0 0,-6-4 0 0 0,-8-6 0 0 0,-2-3 0 0 0,-6-3 0 0 0,1-2 0 0 0,-6 3 0 0 0,0 0 0 0 0,2 0 0 0 0,-2-1 0 0 0,3 0 0 0 0,1-4 0 0 0,2-1 0 0 0,-2-1 0 0 0,-2 1 0 0 0,1-2 0 0 0,0 0 0 0 0,3 0 0 0 0,6 2 0 0 0,4 0 0 0 0,3 2 0 0 0,3 1 0 0 0,1-1 0 0 0,1 2 0 0 0,0-1 0 0 0,-2 0 0 0 0,-2-3 0 0 0,4-9 0 0 0,3-5 0 0 0,5-3 0 0 0,3-4 0 0 0,3-1 0 0 0,2 1 0 0 0,0 3 0 0 0,1-6 0 0 0,0 0 0 0 0,2-1 0 0 0,4 1 0 0 0,4 2 0 0 0,2 3 0 0 0,6 5 0 0 0,7 5 0 0 0,4 3 0 0 0,1 1 0 0 0,2 4 0 0 0,1 1 0 0 0,4 2 0 0 0,4 0 0 0 0,4 2 0 0 0,0-1 0 0 0,2 1 0 0 0,4-1 0 0 0,-3 0 0 0 0,-5 7 0 0 0,-3 1 0 0 0,-6 2 0 0 0,-6 3 0 0 0,-5 5 0 0 0,-4 5 0 0 0,1 1 0 0 0,-4 3 0 0 0,-4 0 0 0 0,-4-3 0 0 0,-4-2 0 0 0,-3 1 0 0 0,-2 0 0 0 0,0 1 0 0 0,-1 3 0 0 0,0-1 0 0 0,0-2 0 0 0,-2 2 0 0 0,-5 1 0 0 0,1-1 0 0 0,-3-1 0 0 0,-2-3 0 0 0,-5 1 0 0 0,-2 0 0 0 0,-1-2 0 0 0,0-4 0 0 0,0-5 0 0 0,-1-4 0 0 0,-7-4 0 0 0,-7-3 0 0 0,-8-1 0 0 0,-7-1 0 0 0,-3 0 0 0 0,0 0 0 0 0,3 1 0 0 0,-3-1 0 0 0,-1 1 0 0 0,-4-7 0 0 0,-1-4 0 0 0,-3-4 0 0 0,3-2 0 0 0,6 1 0 0 0,6-2 0 0 0,14 0 0 0 0,15-2 0 0 0,11-4 0 0 0,9-3 0 0 0,14-5 0 0 0,7-3 0 0 0,3 1 0 0 0,-4-2 0 0 0,4-5 0 0 0,4 2 0 0 0,-1 2 0 0 0,5 1 0 0 0,5 0 0 0 0,1 4 0 0 0,8 0 0 0 0,0 7 0 0 0,-1 1 0 0 0,-3 4 0 0 0,0 6 0 0 0,-2 3 0 0 0,-5 2 0 0 0,0 4 0 0 0,0 2 0 0 0,3 1 0 0 0,-1 2 0 0 0,4 3 0 0 0,-1 5 0 0 0,2 0 0 0 0,-1 3 0 0 0,2 1 0 0 0,2 3 0 0 0,2 4 0 0 0,2 2 0 0 0,1 7 0 0 0,1 2 0 0 0,-9-2 0 0 0,-11 0 0 0 0,-12-2 0 0 0,-10-2 0 0 0,-6-3 0 0 0,-4 5 0 0 0,-2 0 0 0 0,-1-2 0 0 0,-1 2 0 0 0,1-1 0 0 0,1-2 0 0 0,0-3 0 0 0,1 3 0 0 0,-1-2 0 0 0,-2 3 0 0 0,-10 0 0 0 0,-11-4 0 0 0,-15-6 0 0 0,-9 2 0 0 0,-13 0 0 0 0,-2-2 0 0 0,2-3 0 0 0,4-4 0 0 0,-4-3 0 0 0,7-2 0 0 0,5-2 0 0 0,9 0 0 0 0,5 2 0 0 0,6 1 0 0 0,2-2 0 0 0,3-9 0 0 0,2-10 0 0 0,5-10 0 0 0,2-8 0 0 0,-5-7 0 0 0,0-2 0 0 0,1 0 0 0 0,-8-7 0 0 0,0 2 0 0 0,4 5 0 0 0,7 3 0 0 0,6 6 0 0 0,4 1 0 0 0,4 2 0 0 0,2 5 0 0 0,1 2 0 0 0,3 1 0 0 0,4 3 0 0 0,0 2 0 0 0,2-1 0 0 0,2 0 0 0 0,3 0 0 0 0,3 1 0 0 0,2 2 0 0 0,4 3 0 0 0,0 4 0 0 0,2 4 0 0 0,2 4 0 0 0,3 2 0 0 0,4 0 0 0 0,3 5 0 0 0,7 10 0 0 0,3 6 0 0 0,4 6 0 0 0,-3 2 0 0 0,0 1 0 0 0,-4 0 0 0 0,1 3 0 0 0,-8 0 0 0 0,-7 0 0 0 0,-9-3 0 0 0,-8-3 0 0 0,-7 3 0 0 0,-4-1 0 0 0,-3-2 0 0 0,-1-3 0 0 0,-4 4 0 0 0,-4 3 0 0 0,-3 0 0 0 0,-5 0 0 0 0,-7-2 0 0 0,-1-2 0 0 0,-5-7 0 0 0,-5-2 0 0 0,0-5 0 0 0,-5-2 0 0 0,2 1 0 0 0,5-1 0 0 0,2 0 0 0 0,3-2 0 0 0,2-1 0 0 0,-2-6 0 0 0,2-5 0 0 0,-1-9 0 0 0,-2-7 0 0 0,2-3 0 0 0,-8-5 0 0 0,-3 0 0 0 0,-5-4 0 0 0,-1 0 0 0 0,5 5 0 0 0,5 5 0 0 0,9 3 0 0 0,6 2 0 0 0,6 1 0 0 0,5-5 0 0 0,5-2 0 0 0,1-6 0 0 0,3-4 0 0 0,3-2 0 0 0,7-1 0 0 0,5-1 0 0 0,8 0 0 0 0,4 4 0 0 0,5 4 0 0 0,4 7 0 0 0,7 5 0 0 0,9 1 0 0 0,1 4 0 0 0,4 4 0 0 0,4 3 0 0 0,5 3 0 0 0,-1 1 0 0 0,-6 1 0 0 0,-7 1 0 0 0,-3 0 0 0 0,-8-1 0 0 0,-5 4 0 0 0,-6 3 0 0 0,-5 4 0 0 0,-1 5 0 0 0,-2 4 0 0 0,-5 3 0 0 0,-6 1 0 0 0,-4 6 0 0 0,-4 3 0 0 0,-3 5 0 0 0,-1-1 0 0 0,-1-1 0 0 0,0 3 0 0 0,0-3 0 0 0,0-5 0 0 0,-2 2 0 0 0,-5-2 0 0 0,-5 0 0 0 0,-8-1 0 0 0,-5-1 0 0 0,-7-6 0 0 0,-5-7 0 0 0,-4-6 0 0 0,2-5 0 0 0,5-4 0 0 0,0-1 0 0 0,2-1 0 0 0,5 0 0 0 0,-3 0 0 0 0,2 0 0 0 0,-7 0 0 0 0,-3 1 0 0 0,-7-1 0 0 0,-9 1 0 0 0,0 0 0 0 0,7 0 0 0 0,4 0 0 0 0,5-3 0 0 0,9 0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4749 9108 16383 0 0,'-3'-3'0'0'0,"2"-3"0"0"0,4-5 0 0 0,1-2 0 0 0,9-5 0 0 0,6 0 0 0 0,2 3 0 0 0,3 5 0 0 0,1 3 0 0 0,-2 4 0 0 0,-1 1 0 0 0,1 2 0 0 0,-1 1 0 0 0,0-1 0 0 0,-3 1 0 0 0,9 3 0 0 0,-1 3 0 0 0,-3 3 0 0 0,-5 7 0 0 0,-2 2 0 0 0,-5 1 0 0 0,-4-1 0 0 0,-4 4 0 0 0,-2-1 0 0 0,-4-1 0 0 0,-5-1 0 0 0,-4-4 0 0 0,-3-4 0 0 0,-2-5 0 0 0,-4-4 0 0 0,-2-1 0 0 0,1-2 0 0 0,0-1 0 0 0,-1 0 0 0 0,-1 3 0 0 0,2 1 0 0 0,1-5 0 0 0,3-6 0 0 0,6-5 0 0 0,4-1 0 0 0,6-3 0 0 0,6 2 0 0 0,5 4 0 0 0,4 3 0 0 0,2 7 0 0 0,4 5 0 0 0,-1 6 0 0 0,-3 4 0 0 0,-3 2 0 0 0,-3 4 0 0 0,-2 1 0 0 0,-4 0 0 0 0,-5 3 0 0 0,-2-1 0 0 0,-4-1 0 0 0,-6-2 0 0 0,-7-4 0 0 0,-2-4 0 0 0,-1-5 0 0 0,-5-4 0 0 0,-1-1 0 0 0,1-5 0 0 0,4-5 0 0 0,5-3 0 0 0,6-5 0 0 0,8-4 0 0 0,7 3 0 0 0,7 3 0 0 0,5 5 0 0 0,2 3 0 0 0,-2 3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12395 13927 16383 0 0,'3'-6'0'0'0,"4"-4"0"0"0,3-4 0 0 0,3-2 0 0 0,6-1 0 0 0,1-1 0 0 0,1 2 0 0 0,0 5 0 0 0,1 1 0 0 0,1 2 0 0 0,-1 2 0 0 0,-2 0 0 0 0,-1 1 0 0 0,2 1 0 0 0,0 9 0 0 0,-4 14 0 0 0,-4 9 0 0 0,-5 9 0 0 0,-3 0 0 0 0,-3 1 0 0 0,-8 2 0 0 0,-12 5 0 0 0,-6-4 0 0 0,-1-5 0 0 0,0-6 0 0 0,-4 0 0 0 0,-3 1 0 0 0,-2-5 0 0 0,0-3 0 0 0,-1-4 0 0 0,2-4 0 0 0,2-5 0 0 0,-3-2 0 0 0,1 2 0 0 0,3-2 0 0 0,1-1 0 0 0,3-3 0 0 0,0-4 0 0 0,1-6 0 0 0,5-7 0 0 0,0-11 0 0 0,3-7 0 0 0,2-1 0 0 0,4-1 0 0 0,3-4 0 0 0,3 2 0 0 0,2 3 0 0 0,2 2 0 0 0,2 3 0 0 0,-1 1 0 0 0,4-5 0 0 0,3 3 0 0 0,7 7 0 0 0,7 4 0 0 0,5 4 0 0 0,4 5 0 0 0,4 4 0 0 0,7 2 0 0 0,3 2 0 0 0,7 0 0 0 0,6 4 0 0 0,-3 2 0 0 0,-2 4 0 0 0,-1 5 0 0 0,-3 5 0 0 0,-7 2 0 0 0,-4 1 0 0 0,-6-1 0 0 0,-3-2 0 0 0,-2 2 0 0 0,-7 0 0 0 0,-5 2 0 0 0,-6 0 0 0 0,-4-1 0 0 0,-6-3 0 0 0,-5 0 0 0 0,-4-5 0 0 0,-7 2 0 0 0,-2-3 0 0 0,-11-3 0 0 0,-3 0 0 0 0,-4-3 0 0 0,-6-3 0 0 0,3-1 0 0 0,2-2 0 0 0,5-2 0 0 0,3-3 0 0 0,0-1 0 0 0,3-3 0 0 0,6-3 0 0 0,7-6 0 0 0,6-5 0 0 0,4-9 0 0 0,4-2 0 0 0,1 1 0 0 0,4 1 0 0 0,4-1 0 0 0,7 3 0 0 0,3 5 0 0 0,4 4 0 0 0,5 5 0 0 0,0 5 0 0 0,2 4 0 0 0,7 3 0 0 0,8 2 0 0 0,5 7 0 0 0,3 8 0 0 0,-4 5 0 0 0,-5 4 0 0 0,-9 1 0 0 0,-11 0 0 0 0,-9 0 0 0 0,-7 0 0 0 0,-7-2 0 0 0,-7-2 0 0 0,-5-5 0 0 0,-6-2 0 0 0,-10-3 0 0 0,-2-4 0 0 0,1-3 0 0 0,0-2 0 0 0,1-1 0 0 0,3-1 0 0 0,3-1 0 0 0,0 0 0 0 0,-3 1 0 0 0,-3-10 0 0 0,1-8 0 0 0,1-11 0 0 0,3-2 0 0 0,8 0 0 0 0,9 4 0 0 0,6 5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10176 11680 16383 0 0,'3'-2'0'0'0,"3"-5"0"0"0,5 0 0 0 0,2-3 0 0 0,2 1 0 0 0,1 2 0 0 0,8 0 0 0 0,4-1 0 0 0,4 3 0 0 0,3-5 0 0 0,4 0 0 0 0,1 2 0 0 0,7 1 0 0 0,0 3 0 0 0,2 2 0 0 0,-5 0 0 0 0,-1 5 0 0 0,-1 4 0 0 0,-3 4 0 0 0,2 7 0 0 0,-4 2 0 0 0,-5 1 0 0 0,-4 0 0 0 0,-6-1 0 0 0,-2 3 0 0 0,-2-1 0 0 0,-5 2 0 0 0,-4 0 0 0 0,-3-1 0 0 0,-3 4 0 0 0,-2 4 0 0 0,-2 5 0 0 0,1 0 0 0 0,-1-1 0 0 0,0 0 0 0 0,1 2 0 0 0,-1 1 0 0 0,1 9 0 0 0,0-1 0 0 0,0-3 0 0 0,-6-2 0 0 0,-2-5 0 0 0,-3-3 0 0 0,-2-5 0 0 0,2-3 0 0 0,-2-1 0 0 0,0-1 0 0 0,-1-5 0 0 0,-5-2 0 0 0,-4-5 0 0 0,-4-3 0 0 0,0-3 0 0 0,-9 3 0 0 0,0 1 0 0 0,-7-1 0 0 0,-5-3 0 0 0,-3-1 0 0 0,-9-8 0 0 0,-14-7 0 0 0,-4-1 0 0 0,-8-9 0 0 0,5 0 0 0 0,10 2 0 0 0,14 3 0 0 0,12 3 0 0 0,9-1 0 0 0,9-8 0 0 0,8-10 0 0 0,5-4 0 0 0,5-2 0 0 0,4-1 0 0 0,2 4 0 0 0,3-2 0 0 0,0 0 0 0 0,1-2 0 0 0,0-1 0 0 0,0-3 0 0 0,-1 4 0 0 0,1 5 0 0 0,-1 2 0 0 0,6 2 0 0 0,8 2 0 0 0,10 3 0 0 0,4 6 0 0 0,6 0 0 0 0,1 3 0 0 0,3 2 0 0 0,-2 2 0 0 0,-1 4 0 0 0,2 4 0 0 0,1 1 0 0 0,3 2 0 0 0,-3 1 0 0 0,-2 1 0 0 0,2 0 0 0 0,0-1 0 0 0,7 4 0 0 0,-2 3 0 0 0,0 4 0 0 0,3 6 0 0 0,-1 6 0 0 0,-5 2 0 0 0,-6 0 0 0 0,-4 1 0 0 0,-3 0 0 0 0,-7-3 0 0 0,-6 2 0 0 0,-3 1 0 0 0,-4 0 0 0 0,-2 1 0 0 0,-2 2 0 0 0,-2 5 0 0 0,-1 0 0 0 0,-1 6 0 0 0,1-1 0 0 0,-1-1 0 0 0,1-2 0 0 0,-1 0 0 0 0,-5-1 0 0 0,-5 0 0 0 0,-10-3 0 0 0,-6-5 0 0 0,-6-6 0 0 0,-2-7 0 0 0,-5-2 0 0 0,-1 2 0 0 0,4-2 0 0 0,1-1 0 0 0,2-4 0 0 0,-2-3 0 0 0,1 1 0 0 0,2 0 0 0 0,-4-2 0 0 0,0 0 0 0 0,-3-2 0 0 0,-2 0 0 0 0,2-1 0 0 0,4 0 0 0 0,3-3 0 0 0,4-4 0 0 0,1-4 0 0 0,2-8 0 0 0,6-7 0 0 0,6-8 0 0 0,5-1 0 0 0,5-4 0 0 0,3 2 0 0 0,1 5 0 0 0,1 5 0 0 0,3-3 0 0 0,4-1 0 0 0,4-2 0 0 0,5-1 0 0 0,3 3 0 0 0,1 3 0 0 0,0 6 0 0 0,2 2 0 0 0,3 0 0 0 0,3 2 0 0 0,6 3 0 0 0,5 4 0 0 0,10-5 0 0 0,1 0 0 0 0,-2 3 0 0 0,3 3 0 0 0,-4 3 0 0 0,-2 4 0 0 0,-2 4 0 0 0,3 6 0 0 0,-3 4 0 0 0,-4 6 0 0 0,-5 3 0 0 0,-9 1 0 0 0,-9 3 0 0 0,-7 6 0 0 0,-5 4 0 0 0,-4-1 0 0 0,-2-3 0 0 0,-1-5 0 0 0,1 4 0 0 0,-4 2 0 0 0,-3-1 0 0 0,-13-3 0 0 0,-11-3 0 0 0,-7-2 0 0 0,-6-6 0 0 0,0-1 0 0 0,4-5 0 0 0,3 0 0 0 0,5-2 0 0 0,6-2 0 0 0,4-6 0 0 0,4-4 0 0 0,4-6 0 0 0,6-6 0 0 0,3-10 0 0 0,4-6 0 0 0,1-6 0 0 0,1 0 0 0 0,1-3 0 0 0,0 3 0 0 0,0 3 0 0 0,0 0 0 0 0,-1 1 0 0 0,1 4 0 0 0,-1 0 0 0 0,2 4 0 0 0,2 8 0 0 0,0 17 0 0 0,-2 13 0 0 0,6 15 0 0 0,2 6 0 0 0,-2-1 0 0 0,-1-3 0 0 0,-3 4 0 0 0,-4 1 0 0 0,-3 4 0 0 0,0 1 0 0 0,0 1 0 0 0,-3-2 0 0 0,-5-13 0 0 0,-5-13 0 0 0,-2-15 0 0 0,2-9 0 0 0,4-9 0 0 0,4-7 0 0 0,0-4 0 0 0,1 0 0 0 0,3 0 0 0 0,1 6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7485 8877 16383 0 0,'-3'3'0'0'0,"0"3"0"0"0,-1 7 0 0 0,1 4 0 0 0,1 2 0 0 0,1 1 0 0 0,0 2 0 0 0,1 1 0 0 0,0-1 0 0 0,3-2 0 0 0,4-3 0 0 0,9-6 0 0 0,9-4 0 0 0,8-3 0 0 0,2-2 0 0 0,-3-2 0 0 0,0-1 0 0 0,-3 0 0 0 0,-4 0 0 0 0,-3 0 0 0 0,0 1 0 0 0,0 0 0 0 0,-1-1 0 0 0,-2-2 0 0 0,-4-3 0 0 0,-4-4 0 0 0,-5-7 0 0 0,-2-2 0 0 0,-3-4 0 0 0,-1-1 0 0 0,-1-6 0 0 0,1 0 0 0 0,-1 2 0 0 0,0 0 0 0 0,1 2 0 0 0,-1 2 0 0 0,-2 3 0 0 0,-3 5 0 0 0,-4 5 0 0 0,-3 5 0 0 0,-6 2 0 0 0,-4 3 0 0 0,-2 5 0 0 0,-2 3 0 0 0,0 5 0 0 0,2 5 0 0 0,3 2 0 0 0,5 5 0 0 0,5 0 0 0 0,4 2 0 0 0,5 0 0 0 0,2-3 0 0 0,-2-1 0 0 0,0 0 0 0 0,0 1 0 0 0,1 1 0 0 0,1 2 0 0 0,0 3 0 0 0,1-1 0 0 0,0-3 0 0 0,0-2 0 0 0,3 1 0 0 0,4-4 0 0 0,6-2 0 0 0,10-5 0 0 0,4-4 0 0 0,0-3 0 0 0,-2-4 0 0 0,4-1 0 0 0,-1-1 0 0 0,1-4 0 0 0,-1-4 0 0 0,-3-3 0 0 0,-3-3 0 0 0,-5-10 0 0 0,-5-11 0 0 0,-6-8 0 0 0,-8-9 0 0 0,-12-2 0 0 0,-8 5 0 0 0,-3 6 0 0 0,-1 6 0 0 0,1 8 0 0 0,5 17 0 0 0,6 13 0 0 0,6 13 0 0 0,3 10 0 0 0,3 3 0 0 0,2 0 0 0 0,1 2 0 0 0,0-2 0 0 0,0-3 0 0 0,0-2 0 0 0,0 1 0 0 0,2-1 0 0 0,7-4 0 0 0,7-8 0 0 0,11-8 0 0 0,5-9 0 0 0,7-5 0 0 0,2-6 0 0 0,-3-4 0 0 0,-8-3 0 0 0,-9-1 0 0 0,-9 2 0 0 0,-9 2 0 0 0,-8 1 0 0 0,-7 5 0 0 0,-3 5 0 0 0,-3 5 0 0 0,-4 2 0 0 0,-2 3 0 0 0,1 1 0 0 0,1 1 0 0 0,5 0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4863 6911 16383 0 0,'-6'0'0'0'0,"-7"0"0"0"0,-8 0 0 0 0,-6 0 0 0 0,-1 0 0 0 0,1 0 0 0 0,2 0 0 0 0,0 0 0 0 0,-2 0 0 0 0,1 0 0 0 0,-1 0 0 0 0,2 3 0 0 0,1 1 0 0 0,3 3 0 0 0,4 2 0 0 0,3 3 0 0 0,3 3 0 0 0,4 4 0 0 0,3 2 0 0 0,2 0 0 0 0,2-1 0 0 0,0 2 0 0 0,1 4 0 0 0,-1 3 0 0 0,1 5 0 0 0,0 0 0 0 0,-1 3 0 0 0,0 1 0 0 0,3 4 0 0 0,7 3 0 0 0,5 0 0 0 0,3-5 0 0 0,7-3 0 0 0,2-7 0 0 0,0-10 0 0 0,0-8 0 0 0,-1-5 0 0 0,-2-5 0 0 0,-3-8 0 0 0,-4-9 0 0 0,-6-11 0 0 0,-4-7 0 0 0,-1-10 0 0 0,0-4 0 0 0,-3-6 0 0 0,6-3 0 0 0,0 2 0 0 0,-1 7 0 0 0,-1 3 0 0 0,-3 6 0 0 0,-2 0 0 0 0,-1 2 0 0 0,0 3 0 0 0,-1-2 0 0 0,-1 1 0 0 0,1-2 0 0 0,0 4 0 0 0,-4 4 0 0 0,-2 5 0 0 0,-7 5 0 0 0,-4 6 0 0 0,-2 5 0 0 0,-3 10 0 0 0,-2 10 0 0 0,2 9 0 0 0,3 7 0 0 0,2 7 0 0 0,5 3 0 0 0,3 1 0 0 0,5 0 0 0 0,1-2 0 0 0,2-1 0 0 0,2-3 0 0 0,-1-6 0 0 0,1 2 0 0 0,0-2 0 0 0,0-2 0 0 0,-1-3 0 0 0,0 1 0 0 0,0-2 0 0 0,3-1 0 0 0,4-1 0 0 0,3-2 0 0 0,6 3 0 0 0,4-3 0 0 0,0-4 0 0 0,1-4 0 0 0,1-5 0 0 0,1-2 0 0 0,1-5 0 0 0,-2-5 0 0 0,-6-7 0 0 0,-5-7 0 0 0,-5-3 0 0 0,0-6 0 0 0,-1-1 0 0 0,-2 2 0 0 0,-1 0 0 0 0,-1 2 0 0 0,0 3 0 0 0,-1 3 0 0 0,-3 2 0 0 0,-7 1 0 0 0,-5 1 0 0 0,-7 3 0 0 0,-4 7 0 0 0,0 8 0 0 0,1 6 0 0 0,3 5 0 0 0,5 3 0 0 0,5 2 0 0 0,4 1 0 0 0,5-3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2660 7339 16383 0 0,'6'3'0'0'0,"7"1"0"0"0,8-4 0 0 0,6-1 0 0 0,1 0 0 0 0,5-4 0 0 0,3-1 0 0 0,-3 2 0 0 0,4-3 0 0 0,0-3 0 0 0,3 1 0 0 0,-3 1 0 0 0,-2 0 0 0 0,0-2 0 0 0,-1 0 0 0 0,3 3 0 0 0,1 2 0 0 0,3 1 0 0 0,7 3 0 0 0,1 0 0 0 0,1 1 0 0 0,2 1 0 0 0,0-1 0 0 0,-6 0 0 0 0,-1 1 0 0 0,-5-1 0 0 0,-5 0 0 0 0,-2 0 0 0 0,-3 0 0 0 0,-5 0 0 0 0,-3 0 0 0 0,0 0 0 0 0,-1-3 0 0 0,-1 0 0 0 0,-1-1 0 0 0,-7 1 0 0 0,-11 4 0 0 0,-8 2 0 0 0,-10 0 0 0 0,-4 2 0 0 0,-1 1 0 0 0,-7 2 0 0 0,0 3 0 0 0,-2 2 0 0 0,2 2 0 0 0,3 4 0 0 0,2 1 0 0 0,7 1 0 0 0,5-1 0 0 0,5-1 0 0 0,4-1 0 0 0,2 3 0 0 0,4-1 0 0 0,10 0 0 0 0,6-3 0 0 0,6-5 0 0 0,7-2 0 0 0,4-2 0 0 0,2-2 0 0 0,-3-3 0 0 0,-1-1 0 0 0,2-2 0 0 0,2 0 0 0 0,2 3 0 0 0,1 0 0 0 0,2 0 0 0 0,0 0 0 0 0,2-1 0 0 0,-2-1 0 0 0,5 3 0 0 0,-3 3 0 0 0,0 1 0 0 0,-5-1 0 0 0,-6-2 0 0 0,-1-2 0 0 0,-2-1 0 0 0,2-1 0 0 0,-2-1 0 0 0,-3 0 0 0 0,-4 0 0 0 0,3-1 0 0 0,0 1 0 0 0,5 0 0 0 0,-1 0 0 0 0,-3 0 0 0 0,4 0 0 0 0,1 0 0 0 0,-2 0 0 0 0,3 0 0 0 0,-1 0 0 0 0,-4 0 0 0 0,2 0 0 0 0,3 0 0 0 0,0 0 0 0 0,0 0 0 0 0,8 0 0 0 0,-2 0 0 0 0,3 0 0 0 0,-5 0 0 0 0,-1 0 0 0 0,1 0 0 0 0,-3 0 0 0 0,-5 0 0 0 0,2 0 0 0 0,0 0 0 0 0,2 0 0 0 0,0 0 0 0 0,4 0 0 0 0,0 0 0 0 0,4 0 0 0 0,0 0 0 0 0,-4 0 0 0 0,0 0 0 0 0,-3 0 0 0 0,-5 0 0 0 0,2 0 0 0 0,-3 0 0 0 0,-2 0 0 0 0,3 0 0 0 0,-1-3 0 0 0,-3-1 0 0 0,1 0 0 0 0,-2 1 0 0 0,-3-1 0 0 0,-1-2 0 0 0,1 2 0 0 0,-1 1 0 0 0,-1 1 0 0 0,0 1 0 0 0,1 0 0 0 0,0 1 0 0 0,0 0 0 0 0,-1 0 0 0 0,1 0 0 0 0,4 1 0 0 0,3-1 0 0 0,3 0 0 0 0,2 0 0 0 0,0 0 0 0 0,2 0 0 0 0,3 0 0 0 0,-2 3 0 0 0,-3 4 0 0 0,-6 0 0 0 0,2 3 0 0 0,2 2 0 0 0,2 2 0 0 0,-2-2 0 0 0,0 4 0 0 0,-6-1 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7275 9139 16383 0 0,'3'-3'0'0'0,"13"-1"0"0"0,13 1 0 0 0,11 3 0 0 0,10 2 0 0 0,0 0 0 0 0,-5 1 0 0 0,-8-1 0 0 0,-5-1 0 0 0,-4 0 0 0 0,-5-1 0 0 0,-3 0 0 0 0,1 0 0 0 0,-1 0 0 0 0,-1 0 0 0 0,3-3 0 0 0,-1-1 0 0 0,0 0 0 0 0,-1 1 0 0 0,-1 1 0 0 0,5 1 0 0 0,2 0 0 0 0,-2 1 0 0 0,2 0 0 0 0,-1 0 0 0 0,-2 0 0 0 0,-2 0 0 0 0,1 0 0 0 0,0 0 0 0 0,-1 1 0 0 0,-1-1 0 0 0,1 0 0 0 0,1-3 0 0 0,-4-1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4849 10006 16383 0 0,'-5'0'0'0'0,"-9"0"0"0"0,-14 0 0 0 0,-4 0 0 0 0,-7 0 0 0 0,1 0 0 0 0,4 6 0 0 0,11 7 0 0 0,12 5 0 0 0,14 2 0 0 0,9 1 0 0 0,5-1 0 0 0,4-1 0 0 0,3 0 0 0 0,6-4 0 0 0,2-4 0 0 0,-2-4 0 0 0,-1-4 0 0 0,2-7 0 0 0,-3-7 0 0 0,-2-4 0 0 0,-4-2 0 0 0,2-4 0 0 0,-2-5 0 0 0,-9 2 0 0 0,-11 6 0 0 0,-7 5 0 0 0,-10 5 0 0 0,-4 4 0 0 0,-3 6 0 0 0,4 7 0 0 0,3 6 0 0 0,6 6 0 0 0,3 4 0 0 0,4 2 0 0 0,1 1 0 0 0,4-1 0 0 0,5-8 0 0 0,3-10 0 0 0,-1-6 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5351 13765 16383 0 0,'-3'-6'0'0'0,"-1"-5"0"0"0,3-3 0 0 0,5-2 0 0 0,7-5 0 0 0,9-1 0 0 0,2 0 0 0 0,5 1 0 0 0,-1 3 0 0 0,2 0 0 0 0,2 0 0 0 0,-1 2 0 0 0,3 1 0 0 0,0 4 0 0 0,2 0 0 0 0,0 2 0 0 0,2 0 0 0 0,1-2 0 0 0,0-2 0 0 0,3 1 0 0 0,3 0 0 0 0,-2 2 0 0 0,-3 3 0 0 0,2 2 0 0 0,-1-4 0 0 0,-3-3 0 0 0,-3 0 0 0 0,0 0 0 0 0,-4 1 0 0 0,3 0 0 0 0,8 2 0 0 0,3 2 0 0 0,4 2 0 0 0,2 3 0 0 0,5 1 0 0 0,7 1 0 0 0,4 0 0 0 0,1 0 0 0 0,1 1 0 0 0,1-1 0 0 0,-4 1 0 0 0,-5-1 0 0 0,-6 0 0 0 0,-3 0 0 0 0,-4 0 0 0 0,-5 0 0 0 0,1 0 0 0 0,-2 0 0 0 0,-2 0 0 0 0,3 0 0 0 0,-4 0 0 0 0,-5 0 0 0 0,-5 0 0 0 0,-2 0 0 0 0,-2 0 0 0 0,-11 0 0 0 0,-19 0 0 0 0,-25 0 0 0 0,-26 0 0 0 0,-20 6 0 0 0,-12 3 0 0 0,-3 2 0 0 0,2 3 0 0 0,13-2 0 0 0,14 1 0 0 0,10 4 0 0 0,10 2 0 0 0,10 1 0 0 0,7 5 0 0 0,7 1 0 0 0,3 0 0 0 0,10-6 0 0 0,16-5 0 0 0,21-6 0 0 0,16-4 0 0 0,15-3 0 0 0,13-2 0 0 0,10-1 0 0 0,14 0 0 0 0,7 0 0 0 0,0 0 0 0 0,3 1 0 0 0,-5-1 0 0 0,-11 1 0 0 0,-9 0 0 0 0,-3 0 0 0 0,-2 0 0 0 0,-2 0 0 0 0,-5 0 0 0 0,-6 0 0 0 0,-1 0 0 0 0,-9 0 0 0 0,-8 0 0 0 0,-3 0 0 0 0,3 0 0 0 0,0 0 0 0 0,4 0 0 0 0,0 0 0 0 0,2 0 0 0 0,3 0 0 0 0,-1 0 0 0 0,1 0 0 0 0,-5 0 0 0 0,6 0 0 0 0,6 0 0 0 0,3 0 0 0 0,-2 0 0 0 0,-5 0 0 0 0,-8 0 0 0 0,-10 0 0 0 0,-21 3 0 0 0,-17 1 0 0 0,-25 6 0 0 0,-17 1 0 0 0,-15 0 0 0 0,-4-4 0 0 0,-1 2 0 0 0,0 4 0 0 0,5 7 0 0 0,8-1 0 0 0,6 0 0 0 0,13-4 0 0 0,20-1 0 0 0,23-3 0 0 0,25-3 0 0 0,22-4 0 0 0,12-1 0 0 0,9-2 0 0 0,3-2 0 0 0,-5 1 0 0 0,-3-1 0 0 0,-7 1 0 0 0,-6-1 0 0 0,-6 1 0 0 0,-6 0 0 0 0,-1-1 0 0 0,0 1 0 0 0,-1 0 0 0 0,1 0 0 0 0,3 0 0 0 0,-1 1 0 0 0,-2-1 0 0 0,-4 2 0 0 0,-1 2 0 0 0,0 6 0 0 0,1 1 0 0 0,-5-1 0 0 0,-7-2 0 0 0,-5-3 0 0 0,-4-2 0 0 0,-4-1 0 0 0,6-2 0 0 0,3 0 0 0 0,6-1 0 0 0,9 1 0 0 0,4-1 0 0 0,3 4 0 0 0,5 1 0 0 0,-3 0 0 0 0,-1-1 0 0 0,-5 2 0 0 0,-8 0 0 0 0,-6-1 0 0 0,-6 0 0 0 0,-6-2 0 0 0,-4-1 0 0 0,0 0 0 0 0,0-1 0 0 0,-2 2 0 0 0,-12 8 0 0 0,-17 4 0 0 0,-9 0 0 0 0,-11 1 0 0 0,-5 0 0 0 0,-7 4 0 0 0,1-1 0 0 0,2-1 0 0 0,17 0 0 0 0,24-3 0 0 0,21-1 0 0 0,15-2 0 0 0,14-4 0 0 0,4-3 0 0 0,17-1 0 0 0,2-2 0 0 0,-3-1 0 0 0,-8-1 0 0 0,-8 0 0 0 0,-12 1 0 0 0,-7-1 0 0 0,-4 1 0 0 0,-2 0 0 0 0,-3 0 0 0 0,3 0 0 0 0,-2 0 0 0 0,4 0 0 0 0,-1 0 0 0 0,-1 0 0 0 0,4 0 0 0 0,-1 0 0 0 0,-4 0 0 0 0,-1 0 0 0 0,1 0 0 0 0,-3 0 0 0 0,1 0 0 0 0,-2 0 0 0 0,-3 0 0 0 0,-2 0 0 0 0,1 0 0 0 0,-1 0 0 0 0,2 3 0 0 0,-2 1 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7701 10477 16383 0 0,'-6'-3'0'0'0,"-14"5"0"0"0,-11 15 0 0 0,-5 17 0 0 0,-3 12 0 0 0,1 14 0 0 0,-2 13 0 0 0,3 6 0 0 0,5 0 0 0 0,7-3 0 0 0,2 0 0 0 0,2-8 0 0 0,1-7 0 0 0,5-10 0 0 0,4-12 0 0 0,4-12 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8232 11687 16383 0 0,'3'2'0'0'0,"1"11"0"0"0,-1 9 0 0 0,0 9 0 0 0,-1 5 0 0 0,0 6 0 0 0,-2 2 0 0 0,1 5 0 0 0,-1 7 0 0 0,0 0 0 0 0,-1 2 0 0 0,-2 4 0 0 0,-4 4 0 0 0,-4-3 0 0 0,-6-4 0 0 0,-1-5 0 0 0,4-4 0 0 0,0-7 0 0 0,4-5 0 0 0,2 0 0 0 0,4-3 0 0 0,2-3 0 0 0,1-3 0 0 0,1-4 0 0 0,0-6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6092 13974 16383 0 0,'-6'9'0'0'0,"-9"16"0"0"0,-1 6 0 0 0,-4 7 0 0 0,-2 3 0 0 0,3-3 0 0 0,2-4 0 0 0,4-6 0 0 0,3-5 0 0 0,10-3 0 0 0,8-8 0 0 0,8-9 0 0 0,4-8 0 0 0,5-6 0 0 0,-2-4 0 0 0,-2-5 0 0 0,-5-2 0 0 0,-1-7 0 0 0,-4 0 0 0 0,-4 1 0 0 0,-6 3 0 0 0,-8 5 0 0 0,-7 7 0 0 0,-3 5 0 0 0,-5 7 0 0 0,-2 6 0 0 0,1 9 0 0 0,1 4 0 0 0,5 2 0 0 0,4 1 0 0 0,9-1 0 0 0,6-3 0 0 0,7-5 0 0 0,4-5 0 0 0,6-3 0 0 0,2-2 0 0 0,1-2 0 0 0,-4 0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7427 14070 16383 0 0,'-6'-3'0'0'0,"-7"-1"0"0"0,-12-2 0 0 0,-3-1 0 0 0,0 1 0 0 0,-5 1 0 0 0,1 2 0 0 0,3 2 0 0 0,1 0 0 0 0,-1 4 0 0 0,2 7 0 0 0,5 4 0 0 0,6 3 0 0 0,7 5 0 0 0,4 0 0 0 0,3 1 0 0 0,-1-2 0 0 0,0 1 0 0 0,1 1 0 0 0,0-2 0 0 0,1-1 0 0 0,4-2 0 0 0,3-3 0 0 0,7-4 0 0 0,4-5 0 0 0,8-3 0 0 0,3-1 0 0 0,-1-2 0 0 0,2-4 0 0 0,0-3 0 0 0,-1-5 0 0 0,-3-2 0 0 0,1-1 0 0 0,1-8 0 0 0,-1-2 0 0 0,-8 0 0 0 0,-9 5 0 0 0,-10 5 0 0 0,-7 6 0 0 0,-5 4 0 0 0,-6 8 0 0 0,-3 8 0 0 0,8-2 0 0 0,6-2 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3197 7435 16383 0 0,'-2'-3'0'0'0,"-5"0"0"0"0,-9 2 0 0 0,-5 5 0 0 0,-2 10 0 0 0,3 6 0 0 0,5 2 0 0 0,2 0 0 0 0,3-1 0 0 0,4-1 0 0 0,2-1 0 0 0,5 1 0 0 0,5-2 0 0 0,5-4 0 0 0,2-5 0 0 0,3-4 0 0 0,4-2 0 0 0,1-2 0 0 0,0-2 0 0 0,-1 0 0 0 0,0-2 0 0 0,-5-5 0 0 0,-4-2 0 0 0,-4-4 0 0 0,-6-1 0 0 0,-7-2 0 0 0,-7-3 0 0 0,-2 5 0 0 0,2 7 0 0 0,0 17 0 0 0,2 11 0 0 0,3 7 0 0 0,3 2 0 0 0,0-1 0 0 0,0-5 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4228 7388 16383 0 0,'-5'0'0'0'0,"-12"0"0"0"0,-18 0 0 0 0,-19 0 0 0 0,-9 0 0 0 0,-11 0 0 0 0,-4 0 0 0 0,-1 0 0 0 0,6 0 0 0 0,8 0 0 0 0,1 0 0 0 0,7 0 0 0 0,3 0 0 0 0,8 0 0 0 0,7 0 0 0 0,0 0 0 0 0,4 0 0 0 0,-4 0 0 0 0,-8 4 0 0 0,-1 0 0 0 0,-6 0 0 0 0,1 5 0 0 0,-4 4 0 0 0,-3 3 0 0 0,2-1 0 0 0,-2 6 0 0 0,3 3 0 0 0,3 0 0 0 0,-2 5 0 0 0,2 2 0 0 0,1-3 0 0 0,-2-2 0 0 0,-1 0 0 0 0,-1-1 0 0 0,5-2 0 0 0,-3 2 0 0 0,9-1 0 0 0,9-2 0 0 0,8 5 0 0 0,3 6 0 0 0,5 5 0 0 0,4-3 0 0 0,5-3 0 0 0,4-5 0 0 0,4 2 0 0 0,2-1 0 0 0,2-3 0 0 0,0 1 0 0 0,1-1 0 0 0,0-3 0 0 0,0-2 0 0 0,-1 5 0 0 0,1 1 0 0 0,2 2 0 0 0,4 2 0 0 0,7 5 0 0 0,7 6 0 0 0,6 1 0 0 0,14 1 0 0 0,13-1 0 0 0,13 2 0 0 0,8-3 0 0 0,7-6 0 0 0,9-5 0 0 0,5-8 0 0 0,6-1 0 0 0,1-4 0 0 0,0-2 0 0 0,-7-4 0 0 0,-6-3 0 0 0,-3-3 0 0 0,-3-3 0 0 0,-1-1 0 0 0,-6-1 0 0 0,1-1 0 0 0,3 1 0 0 0,3-1 0 0 0,7 0 0 0 0,0 1 0 0 0,8 3 0 0 0,-3 2 0 0 0,-3-1 0 0 0,-5-1 0 0 0,-1 0 0 0 0,-6-2 0 0 0,-9 0 0 0 0,-3-1 0 0 0,-2 0 0 0 0,-6 0 0 0 0,-1-6 0 0 0,-8-3 0 0 0,-3-2 0 0 0,-8 1 0 0 0,-5-2 0 0 0,-2 2 0 0 0,5 0 0 0 0,5-9 0 0 0,8-6 0 0 0,4-6 0 0 0,2-3 0 0 0,-4 1 0 0 0,-4 0 0 0 0,-8 3 0 0 0,-9 3 0 0 0,0 1 0 0 0,-3-2 0 0 0,3-8 0 0 0,-1-1 0 0 0,-3-7 0 0 0,-7-1 0 0 0,-7-3 0 0 0,-5 4 0 0 0,-6 2 0 0 0,-2 0 0 0 0,-8 0 0 0 0,-7 0 0 0 0,-3-2 0 0 0,-8 2 0 0 0,-7-6 0 0 0,-3 3 0 0 0,-3 2 0 0 0,0 4 0 0 0,0 8 0 0 0,0 3 0 0 0,1 6 0 0 0,0 5 0 0 0,-2 4 0 0 0,-1-1 0 0 0,-6-1 0 0 0,-8 1 0 0 0,-7 1 0 0 0,-10 2 0 0 0,-8 0 0 0 0,-11 1 0 0 0,-2 1 0 0 0,1-3 0 0 0,1-2 0 0 0,6 2 0 0 0,5 2 0 0 0,10 1 0 0 0,13 1 0 0 0,11 2 0 0 0,10 2 0 0 0,7 2 0 0 0,6 2 0 0 0,1 0 0 0 0,-2 0 0 0 0,-1 0 0 0 0,-1 1 0 0 0,-1-1 0 0 0,0 0 0 0 0,-3 0 0 0 0,1 0 0 0 0,2 1 0 0 0,2-1 0 0 0,6 0 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2163 7775 16383 0 0,'0'6'0'0'0,"0"7"0"0"0,0 5 0 0 0,0 8 0 0 0,0 5 0 0 0,0 10 0 0 0,0 11 0 0 0,0 8 0 0 0,0 7 0 0 0,0 3 0 0 0,0 4 0 0 0,0 0 0 0 0,0 1 0 0 0,0-7 0 0 0,0-3 0 0 0,0-6 0 0 0,0-4 0 0 0,0-9 0 0 0,0-3 0 0 0,0 0 0 0 0,0 1 0 0 0,0 7 0 0 0,7 3 0 0 0,1 8 0 0 0,-1 3 0 0 0,0 6 0 0 0,-3 3 0 0 0,-1 6 0 0 0,-2 4 0 0 0,0-3 0 0 0,-1-3 0 0 0,0-5 0 0 0,-1-10 0 0 0,1-13 0 0 0,0-8 0 0 0,0-6 0 0 0,-1-7 0 0 0,-2-4 0 0 0,0-5 0 0 0,-1-2 0 0 0,1-4 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4825 7881 16383 0 0,'-3'-3'0'0'0,"-4"5"0"0"0,0 15 0 0 0,0 13 0 0 0,-1 14 0 0 0,1 15 0 0 0,-3 10 0 0 0,2 6 0 0 0,-2 10 0 0 0,-1-1 0 0 0,0-6 0 0 0,2-3 0 0 0,3-3 0 0 0,0-7 0 0 0,0-5 0 0 0,2-8 0 0 0,1-4 0 0 0,1 3 0 0 0,1-4 0 0 0,1-5 0 0 0,0-1 0 0 0,0 0 0 0 0,1 0 0 0 0,-1 1 0 0 0,0 4 0 0 0,0 7 0 0 0,0 1 0 0 0,0-1 0 0 0,0 4 0 0 0,0 1 0 0 0,0 3 0 0 0,0 0 0 0 0,0 6 0 0 0,0 0 0 0 0,0 1 0 0 0,0-2 0 0 0,0-3 0 0 0,-3-3 0 0 0,-1-7 0 0 0,-3-2 0 0 0,-6-4 0 0 0,-1-5 0 0 0,2-7 0 0 0,3-8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6290 9443 16383 0 0,'0'6'0'0'0,"0"4"0"0"0,0 4 0 0 0,0 2 0 0 0,0 4 0 0 0,0 1 0 0 0,0 0 0 0 0,0-1 0 0 0,0 5 0 0 0,3 4 0 0 0,4 3 0 0 0,0-2 0 0 0,0-3 0 0 0,4 0 0 0 0,3 2 0 0 0,5 1 0 0 0,3 5 0 0 0,3 2 0 0 0,1-2 0 0 0,8 0 0 0 0,1-4 0 0 0,-3-5 0 0 0,4 4 0 0 0,0 2 0 0 0,1-2 0 0 0,3 4 0 0 0,-2-4 0 0 0,1-1 0 0 0,3 4 0 0 0,-2-4 0 0 0,1-3 0 0 0,3 2 0 0 0,-3 0 0 0 0,-3-1 0 0 0,-2-4 0 0 0,-1 1 0 0 0,-1 0 0 0 0,3 1 0 0 0,5 6 0 0 0,4 4 0 0 0,4 2 0 0 0,2 0 0 0 0,9 12 0 0 0,-3 0 0 0 0,-5-3 0 0 0,-6-6 0 0 0,-5-1 0 0 0,-6-3 0 0 0,-4-3 0 0 0,-4-4 0 0 0,-1-6 0 0 0,0-2 0 0 0,0-1 0 0 0,-3-2 0 0 0,-3-3 0 0 0,-1-5 0 0 0,-3-3 0 0 0,3-1 0 0 0,-2 2 0 0 0,2 5 0 0 0,0 4 0 0 0,-1 2 0 0 0,6-3 0 0 0,2-1 0 0 0,-2 0 0 0 0,-1 0 0 0 0,-3 0 0 0 0,-1-2 0 0 0,-2 0 0 0 0,6 3 0 0 0,4 2 0 0 0,3 2 0 0 0,3-1 0 0 0,1 3 0 0 0,1 0 0 0 0,-3 0 0 0 0,-5-4 0 0 0,-3-2 0 0 0,2-4 0 0 0,0-1 0 0 0,-2 0 0 0 0,-2 1 0 0 0,-6 2 0 0 0,-5 4 0 0 0,-5 1 0 0 0,-3 2 0 0 0,-3-2 0 0 0,-1 3 0 0 0,-1 0 0 0 0,0 0 0 0 0,0-2 0 0 0,-6 8 0 0 0,-7 2 0 0 0,-14-1 0 0 0,-15 1 0 0 0,-5-2 0 0 0,-8-3 0 0 0,-6-2 0 0 0,-2-5 0 0 0,-2 1 0 0 0,1-1 0 0 0,-2 1 0 0 0,0 0 0 0 0,4-4 0 0 0,4 2 0 0 0,6 2 0 0 0,7-1 0 0 0,-6 1 0 0 0,4-3 0 0 0,1 1 0 0 0,-4-1 0 0 0,0 1 0 0 0,1 2 0 0 0,6-2 0 0 0,7-5 0 0 0,1-4 0 0 0,5-4 0 0 0,3-2 0 0 0,-1-1 0 0 0,-3-2 0 0 0,-4 1 0 0 0,1-1 0 0 0,1 0 0 0 0,-7 1 0 0 0,-8-1 0 0 0,-2 1 0 0 0,-8 0 0 0 0,-7 0 0 0 0,-7 0 0 0 0,-8 0 0 0 0,-5 0 0 0 0,-4 0 0 0 0,-3 0 0 0 0,-2 0 0 0 0,4 0 0 0 0,-3 0 0 0 0,3 0 0 0 0,0 0 0 0 0,4 0 0 0 0,1 0 0 0 0,5 0 0 0 0,5 0 0 0 0,-1 0 0 0 0,1 0 0 0 0,-3 0 0 0 0,-1 0 0 0 0,5 0 0 0 0,3 0 0 0 0,1 0 0 0 0,6 0 0 0 0,3 0 0 0 0,2 0 0 0 0,6 0 0 0 0,0 0 0 0 0,3 0 0 0 0,-3 0 0 0 0,-3 0 0 0 0,1 0 0 0 0,-5 0 0 0 0,-5 0 0 0 0,-4 0 0 0 0,5 0 0 0 0,4 0 0 0 0,0 0 0 0 0,2 0 0 0 0,1 0 0 0 0,-1 0 0 0 0,0 0 0 0 0,-3 0 0 0 0,-2 0 0 0 0,6 0 0 0 0,1 0 0 0 0,5 0 0 0 0,-2 0 0 0 0,-1 0 0 0 0,4 0 0 0 0,7 0 0 0 0,3 0 0 0 0,1 0 0 0 0,3 0 0 0 0,4 0 0 0 0,6 0 0 0 0,-3 0 0 0 0,2 0 0 0 0,2 0 0 0 0,3 0 0 0 0,-3 0 0 0 0,-4 0 0 0 0,-9 0 0 0 0,-6 0 0 0 0,-12 0 0 0 0,-5 0 0 0 0,-5 0 0 0 0,1 0 0 0 0,2 0 0 0 0,3 0 0 0 0,6 0 0 0 0,4 0 0 0 0,-3 0 0 0 0,6 0 0 0 0,8 0 0 0 0,8 0 0 0 0,0 0 0 0 0,3 0 0 0 0,4 0 0 0 0,-4 0 0 0 0,1 0 0 0 0,3 0 0 0 0,-5 0 0 0 0,-2-3 0 0 0,-5-1 0 0 0,-2-6 0 0 0,0-1 0 0 0,-3-1 0 0 0,-3 0 0 0 0,-3 0 0 0 0,-2-1 0 0 0,-2 2 0 0 0,2 2 0 0 0,-3 0 0 0 0,5-1 0 0 0,5-2 0 0 0,4 0 0 0 0,2 1 0 0 0,2 1 0 0 0,4 2 0 0 0,4 4 0 0 0,5-2 0 0 0,-7-2 0 0 0,0-3 0 0 0,1-2 0 0 0,3 1 0 0 0,-1 0 0 0 0,2 2 0 0 0,-4-1 0 0 0,-3-4 0 0 0,0-3 0 0 0,-3 0 0 0 0,1 1 0 0 0,0 5 0 0 0,-2-5 0 0 0,1-2 0 0 0,1-1 0 0 0,3 0 0 0 0,4-2 0 0 0,4 0 0 0 0,-1-2 0 0 0,1-1 0 0 0,4 3 0 0 0,6 0 0 0 0,4 3 0 0 0,1-5 0 0 0,1-2 0 0 0,2-4 0 0 0,2-1 0 0 0,7 0 0 0 0,5-4 0 0 0,7-2 0 0 0,7 0 0 0 0,-1 2 0 0 0,-2 6 0 0 0,-4-2 0 0 0,-2-2 0 0 0,0 0 0 0 0,-1-1 0 0 0,1 2 0 0 0,0 4 0 0 0,1 1 0 0 0,1 0 0 0 0,0 0 0 0 0,0 3 0 0 0,3 2 0 0 0,1 2 0 0 0,0-1 0 0 0,-1 0 0 0 0,6-6 0 0 0,1-2 0 0 0,5-1 0 0 0,0 2 0 0 0,0-1 0 0 0,-1 1 0 0 0,-1 1 0 0 0,0-3 0 0 0,-1 3 0 0 0,3-5 0 0 0,2 1 0 0 0,-2 2 0 0 0,0 1 0 0 0,-3 1 0 0 0,-3 4 0 0 0,-3 2 0 0 0,-1-2 0 0 0,1 1 0 0 0,-2 1 0 0 0,-2 2 0 0 0,-1 0 0 0 0,0 2 0 0 0,-1-1 0 0 0,0 1 0 0 0,-1 4 0 0 0,4 3 0 0 0,4 0 0 0 0,3 0 0 0 0,0-2 0 0 0,2-1 0 0 0,3 1 0 0 0,1 0 0 0 0,-1-1 0 0 0,7-1 0 0 0,-1-2 0 0 0,2 0 0 0 0,-3 3 0 0 0,-2-1 0 0 0,-4 4 0 0 0,-2 2 0 0 0,-3 1 0 0 0,0 0 0 0 0,-1 3 0 0 0,-3-2 0 0 0,-2-3 0 0 0,-1-2 0 0 0,-2 1 0 0 0,0-2 0 0 0,0 3 0 0 0,-1-2 0 0 0,0 0 0 0 0,1-2 0 0 0,2-2 0 0 0,2-1 0 0 0,6 0 0 0 0,1-4 0 0 0,-1-1 0 0 0,-3 0 0 0 0,-2 4 0 0 0,-2 1 0 0 0,1 2 0 0 0,1-1 0 0 0,-2 0 0 0 0,0-1 0 0 0,-2 0 0 0 0,0-3 0 0 0,-1-1 0 0 0,0-4 0 0 0,2-2 0 0 0,2-1 0 0 0,-3-4 0 0 0,-2 0 0 0 0,-4 2 0 0 0,-3 4 0 0 0,-4 0 0 0 0,-2 1 0 0 0,-2 3 0 0 0,-1-5 0 0 0,-10-6 0 0 0,-27-8 0 0 0,-20-4 0 0 0,-15 3 0 0 0,-10-5 0 0 0,5 2 0 0 0,8 10 0 0 0,14 6 0 0 0,19 6 0 0 0,18 4 0 0 0,13 5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16769 6547 16383 0 0,'-3'0'0'0'0,"-10"0"0"0"0,-18 0 0 0 0,-21 0 0 0 0,-20 0 0 0 0,-17 0 0 0 0,-14 0 0 0 0,-5 0 0 0 0,1 0 0 0 0,-2-7 0 0 0,12-2 0 0 0,16 1 0 0 0,20 1 0 0 0,11 2 0 0 0,11 2 0 0 0,4 5 0 0 0,1 1 0 0 0,4 4 0 0 0,-5 3 0 0 0,-22 7 0 0 0,-10 3 0 0 0,-9-2 0 0 0,-5-1 0 0 0,0 0 0 0 0,0 3 0 0 0,9-1 0 0 0,4-2 0 0 0,8 0 0 0 0,4 0 0 0 0,7-3 0 0 0,5-4 0 0 0,2 3 0 0 0,4 1 0 0 0,6-1 0 0 0,3 0 0 0 0,3-2 0 0 0,-2 3 0 0 0,-1 2 0 0 0,-3 4 0 0 0,1 2 0 0 0,-1 3 0 0 0,0 3 0 0 0,2 3 0 0 0,0 1 0 0 0,-1 3 0 0 0,-1 0 0 0 0,3-2 0 0 0,2-5 0 0 0,1 0 0 0 0,4-3 0 0 0,3-3 0 0 0,3-2 0 0 0,3 2 0 0 0,1-1 0 0 0,1 5 0 0 0,-2 1 0 0 0,1-1 0 0 0,4-3 0 0 0,2 4 0 0 0,3 4 0 0 0,2-1 0 0 0,0 3 0 0 0,1 2 0 0 0,1 4 0 0 0,0 2 0 0 0,2 5 0 0 0,5 4 0 0 0,3 0 0 0 0,5-4 0 0 0,1-6 0 0 0,0-7 0 0 0,0-6 0 0 0,-3-5 0 0 0,0-1 0 0 0,-1 0 0 0 0,1-2 0 0 0,4 3 0 0 0,-2-1 0 0 0,3 3 0 0 0,4 0 0 0 0,1-4 0 0 0,9 4 0 0 0,2 1 0 0 0,1-4 0 0 0,3-3 0 0 0,0-4 0 0 0,4 5 0 0 0,0-1 0 0 0,2 0 0 0 0,2-4 0 0 0,-4-1 0 0 0,0-2 0 0 0,-2-1 0 0 0,-2 1 0 0 0,-1 2 0 0 0,-2-2 0 0 0,2 1 0 0 0,8-2 0 0 0,4-3 0 0 0,6 1 0 0 0,3-1 0 0 0,-3-2 0 0 0,-2-1 0 0 0,-1-2 0 0 0,-1-1 0 0 0,-3-1 0 0 0,-1 0 0 0 0,4-1 0 0 0,-2 1 0 0 0,4 0 0 0 0,5 0 0 0 0,-2-1 0 0 0,5 1 0 0 0,1 0 0 0 0,-1 0 0 0 0,2 0 0 0 0,-2 0 0 0 0,-2 0 0 0 0,-3 0 0 0 0,-4 0 0 0 0,-3 0 0 0 0,3 0 0 0 0,-2 0 0 0 0,2 0 0 0 0,6-6 0 0 0,1-2 0 0 0,3 0 0 0 0,6 1 0 0 0,4 3 0 0 0,2 1 0 0 0,-2 1 0 0 0,-3 2 0 0 0,1 0 0 0 0,0 0 0 0 0,-4 0 0 0 0,0 1 0 0 0,-2-1 0 0 0,-4 0 0 0 0,0 0 0 0 0,3 0 0 0 0,2 0 0 0 0,-1 0 0 0 0,-2 0 0 0 0,-7 0 0 0 0,-3-3 0 0 0,-2-1 0 0 0,0-2 0 0 0,0-2 0 0 0,0 2 0 0 0,4-1 0 0 0,9-7 0 0 0,-1 0 0 0 0,1 2 0 0 0,2 0 0 0 0,3 2 0 0 0,1 3 0 0 0,-2-1 0 0 0,0 2 0 0 0,-2-2 0 0 0,-8 1 0 0 0,-3 1 0 0 0,-9 2 0 0 0,-7 2 0 0 0,0-3 0 0 0,-4-2 0 0 0,-5-3 0 0 0,-3-6 0 0 0,4-9 0 0 0,-1-6 0 0 0,-5 0 0 0 0,-8-1 0 0 0,-6-4 0 0 0,-5-2 0 0 0,-3-3 0 0 0,-3 2 0 0 0,-1-4 0 0 0,0-1 0 0 0,-1-2 0 0 0,1 4 0 0 0,-3-3 0 0 0,-10-7 0 0 0,-6-3 0 0 0,-8-5 0 0 0,-7-6 0 0 0,-6 1 0 0 0,-6 4 0 0 0,3 3 0 0 0,3 10 0 0 0,2 6 0 0 0,2 7 0 0 0,-2 4 0 0 0,-4 1 0 0 0,3 3 0 0 0,3 2 0 0 0,-2 4 0 0 0,-4 1 0 0 0,1-1 0 0 0,-7-4 0 0 0,-2-3 0 0 0,-3-1 0 0 0,-4 2 0 0 0,-2 3 0 0 0,4 5 0 0 0,6 3 0 0 0,5 1 0 0 0,7 4 0 0 0,2 3 0 0 0,0 3 0 0 0,-2 2 0 0 0,-3 2 0 0 0,-5-2 0 0 0,0 0 0 0 0,-1 0 0 0 0,-5 0 0 0 0,1 2 0 0 0,-4-3 0 0 0,5-1 0 0 0,2 1 0 0 0,3 1 0 0 0,1 1 0 0 0,-2-3 0 0 0,-2 1 0 0 0,1-6 0 0 0,0-1 0 0 0,-4-2 0 0 0,-1 2 0 0 0,-2 2 0 0 0,1 3 0 0 0,1-1 0 0 0,4 1 0 0 0,3 2 0 0 0,5-2 0 0 0,5 1 0 0 0,-3 0 0 0 0,-5 2 0 0 0,-3-5 0 0 0,-1-2 0 0 0,3 2 0 0 0,-1-1 0 0 0,2 1 0 0 0,5 1 0 0 0,3 3 0 0 0,2-1 0 0 0,3-1 0 0 0,2 2 0 0 0,3 1 0 0 0,2 2 0 0 0,2 0 0 0 0,0 0 0 0 0,-1 1 0 0 0,5 1 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7099 9866 16383 0 0,'14'0'0'0'0,"25"0"0"0"0,21 0 0 0 0,20 0 0 0 0,16 0 0 0 0,12 0 0 0 0,2 3 0 0 0,-1 2 0 0 0,1-1 0 0 0,-3 5 0 0 0,-7 2 0 0 0,-5-1 0 0 0,-13 0 0 0 0,-7-1 0 0 0,-8 0 0 0 0,1 0 0 0 0,-6-3 0 0 0,-1 1 0 0 0,11 6 0 0 0,6 0 0 0 0,1 2 0 0 0,0-3 0 0 0,-4-2 0 0 0,-3-1 0 0 0,-1-1 0 0 0,-4 0 0 0 0,-1 0 0 0 0,-2 4 0 0 0,-6 0 0 0 0,2-2 0 0 0,4-3 0 0 0,3 1 0 0 0,0 2 0 0 0,-3-1 0 0 0,3 1 0 0 0,0 0 0 0 0,-2 3 0 0 0,-4 3 0 0 0,0 2 0 0 0,3 3 0 0 0,-4 6 0 0 0,-6-3 0 0 0,0 0 0 0 0,0 4 0 0 0,-3-1 0 0 0,2-2 0 0 0,-2 1 0 0 0,-3-1 0 0 0,2 4 0 0 0,5 8 0 0 0,0 2 0 0 0,3 5 0 0 0,4 1 0 0 0,4 0 0 0 0,4 0 0 0 0,-5 3 0 0 0,4 9 0 0 0,3 9 0 0 0,6 9 0 0 0,-4-2 0 0 0,-12-11 0 0 0,-11-10 0 0 0,-14-10 0 0 0,-13-5 0 0 0,-14 2 0 0 0,-15 2 0 0 0,-16 8 0 0 0,-13 11 0 0 0,-19 12 0 0 0,-9 4 0 0 0,2-6 0 0 0,3-5 0 0 0,5-5 0 0 0,8-9 0 0 0,6-8 0 0 0,6-2 0 0 0,6-5 0 0 0,5-3 0 0 0,5-4 0 0 0,3-5 0 0 0,1-3 0 0 0,-4-2 0 0 0,-10 1 0 0 0,-14 4 0 0 0,-12 1 0 0 0,-14 6 0 0 0,-15-3 0 0 0,-9-2 0 0 0,-14-6 0 0 0,-15-3 0 0 0,-12 2 0 0 0,-7-2 0 0 0,-15-3 0 0 0,-10-5 0 0 0,-12-4 0 0 0,-9-2 0 0 0,-3-2 0 0 0,-3-2 0 0 0,4 1 0 0 0,7-1 0 0 0,13 0 0 0 0,17 0 0 0 0,5 1 0 0 0,11 3 0 0 0,17 4 0 0 0,11 1 0 0 0,15 0 0 0 0,11 0 0 0 0,5 0 0 0 0,4 4 0 0 0,-3 4 0 0 0,3 2 0 0 0,-3-3 0 0 0,-2 1 0 0 0,-8 2 0 0 0,-5 0 0 0 0,-11-4 0 0 0,-16-4 0 0 0,-13-5 0 0 0,1-1 0 0 0,2-3 0 0 0,6-1 0 0 0,8-1 0 0 0,3 0 0 0 0,4 0 0 0 0,0 1 0 0 0,2-1 0 0 0,-5 1 0 0 0,-4 0 0 0 0,2 0 0 0 0,-2 0 0 0 0,0 0 0 0 0,3 0 0 0 0,-5 0 0 0 0,-1 0 0 0 0,5 0 0 0 0,10 0 0 0 0,9 0 0 0 0,7 0 0 0 0,9 0 0 0 0,8 0 0 0 0,6 0 0 0 0,-2 3 0 0 0,-3 1 0 0 0,-7 0 0 0 0,0 0 0 0 0,-3 1 0 0 0,-5 1 0 0 0,-12-1 0 0 0,-7-2 0 0 0,-2-1 0 0 0,-3 0 0 0 0,0-2 0 0 0,-2 0 0 0 0,1 0 0 0 0,3 0 0 0 0,3 0 0 0 0,-2 0 0 0 0,-2-1 0 0 0,-4 1 0 0 0,0 0 0 0 0,3-6 0 0 0,3-3 0 0 0,3-5 0 0 0,5-4 0 0 0,7 1 0 0 0,2 0 0 0 0,8 1 0 0 0,16 2 0 0 0,14 4 0 0 0,13 4 0 0 0,6 2 0 0 0,4 3 0 0 0,4 1 0 0 0,-4 0 0 0 0,-4 1 0 0 0,-6 0 0 0 0,-7-4 0 0 0,-6 0 0 0 0,0-1 0 0 0,-2-2 0 0 0,-5 0 0 0 0,4 1 0 0 0,4-2 0 0 0,1 1 0 0 0,2 0 0 0 0,-1 3 0 0 0,1-5 0 0 0,2-2 0 0 0,-2 2 0 0 0,2-1 0 0 0,0-2 0 0 0,5 1 0 0 0,-4-1 0 0 0,-5-4 0 0 0,-3-4 0 0 0,-7-4 0 0 0,-7-1 0 0 0,2-3 0 0 0,5 1 0 0 0,5 1 0 0 0,5-1 0 0 0,8 2 0 0 0,6 1 0 0 0,6-1 0 0 0,4 1 0 0 0,3 1 0 0 0,3 2 0 0 0,5-2 0 0 0,-2-3 0 0 0,1 0 0 0 0,-1-5 0 0 0,-2-3 0 0 0,2-2 0 0 0,-4-4 0 0 0,-2-2 0 0 0,2 4 0 0 0,0 2 0 0 0,3-1 0 0 0,1 2 0 0 0,2 4 0 0 0,2 1 0 0 0,3 4 0 0 0,2 2 0 0 0,1-1 0 0 0,1 2 0 0 0,6-2 0 0 0,6 0 0 0 0,3-2 0 0 0,5-5 0 0 0,5 0 0 0 0,5-2 0 0 0,2 3 0 0 0,-1 3 0 0 0,-2 3 0 0 0,2 4 0 0 0,5-6 0 0 0,0 3 0 0 0,-1 2 0 0 0,0-2 0 0 0,3 1 0 0 0,-2 0 0 0 0,2 2 0 0 0,-3 4 0 0 0,-4 4 0 0 0,-2-1 0 0 0,0-1 0 0 0,-1 1 0 0 0,6 0 0 0 0,0 2 0 0 0,7 0 0 0 0,0 2 0 0 0,-2 2 0 0 0,1 3 0 0 0,1 1 0 0 0,-2-1 0 0 0,-4-3 0 0 0,-3 0 0 0 0,-3 1 0 0 0,-2 1 0 0 0,1 2 0 0 0,-4 2 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7742 11295 16383 0 0,'-3'-2'0'0'0,"-6"-2"0"0"0,-12-3 0 0 0,-10 0 0 0 0,-13 1 0 0 0,-11-4 0 0 0,-2-2 0 0 0,-4 3 0 0 0,2-1 0 0 0,6 1 0 0 0,9 3 0 0 0,9 2 0 0 0,5 1 0 0 0,4 2 0 0 0,5 1 0 0 0,-1 3 0 0 0,1 1 0 0 0,-2 3 0 0 0,0 3 0 0 0,2 3 0 0 0,-2 4 0 0 0,3 3 0 0 0,2 6 0 0 0,4 2 0 0 0,5-1 0 0 0,3-2 0 0 0,3 0 0 0 0,2-1 0 0 0,1-1 0 0 0,1-3 0 0 0,0 1 0 0 0,3 1 0 0 0,5-2 0 0 0,8-3 0 0 0,10-3 0 0 0,9 1 0 0 0,1-4 0 0 0,-3-3 0 0 0,-1-2 0 0 0,-4-4 0 0 0,-3 0 0 0 0,-4-2 0 0 0,0-1 0 0 0,-1 1 0 0 0,-1-1 0 0 0,-1 0 0 0 0,2 1 0 0 0,1 0 0 0 0,1 0 0 0 0,4 0 0 0 0,2 0 0 0 0,0 0 0 0 0,0-3 0 0 0,-1-1 0 0 0,-4 0 0 0 0,1-5 0 0 0,-1-1 0 0 0,-2-2 0 0 0,2-1 0 0 0,4-2 0 0 0,4-1 0 0 0,-1-1 0 0 0,0-3 0 0 0,-5-3 0 0 0,-4-2 0 0 0,-6 2 0 0 0,-6 1 0 0 0,-5-1 0 0 0,-2 0 0 0 0,-5-1 0 0 0,-6 0 0 0 0,-3-1 0 0 0,-6 0 0 0 0,0 5 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7271 11388 16383 0 0,'6'0'0'0'0,"7"0"0"0"0,5 0 0 0 0,11 0 0 0 0,13 0 0 0 0,11-3 0 0 0,0-1 0 0 0,-6 0 0 0 0,-9 1 0 0 0,-8 1 0 0 0,-3 3 0 0 0,-3 5 0 0 0,-6 4 0 0 0,-2 6 0 0 0,-5 4 0 0 0,-4 0 0 0 0,0 4 0 0 0,-2 2 0 0 0,-1 4 0 0 0,-1-1 0 0 0,4 0 0 0 0,2-1 0 0 0,-2 0 0 0 0,-1 1 0 0 0,-2-1 0 0 0,2-3 0 0 0,-1-3 0 0 0,1 4 0 0 0,1 0 0 0 0,-1-2 0 0 0,0 5 0 0 0,1 0 0 0 0,4 0 0 0 0,3-1 0 0 0,2 0 0 0 0,1-2 0 0 0,4 1 0 0 0,2 1 0 0 0,1 2 0 0 0,5 6 0 0 0,-1-2 0 0 0,-3-2 0 0 0,5 1 0 0 0,0-1 0 0 0,0 0 0 0 0,2-3 0 0 0,-3-6 0 0 0,1-4 0 0 0,-3-6 0 0 0,-3-1 0 0 0,-2-4 0 0 0,-3-2 0 0 0,2 0 0 0 0,0-1 0 0 0,-1-1 0 0 0,5-1 0 0 0,5 8 0 0 0,0 5 0 0 0,1-1 0 0 0,-3-2 0 0 0,-2 0 0 0 0,-6-4 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2691 10667 16383 0 0,'-2'0'0'0'0,"-8"0"0"0"0,-4 0 0 0 0,-6 0 0 0 0,-8 0 0 0 0,-6-6 0 0 0,-6-5 0 0 0,-5-1 0 0 0,-4-1 0 0 0,-6 2 0 0 0,-6-1 0 0 0,-2 2 0 0 0,-2 2 0 0 0,1 4 0 0 0,5 1 0 0 0,7 2 0 0 0,6 0 0 0 0,9 2 0 0 0,7-1 0 0 0,3 1 0 0 0,4-1 0 0 0,2 0 0 0 0,2 1 0 0 0,-4 4 0 0 0,2 6 0 0 0,4 3 0 0 0,6 2 0 0 0,4 7 0 0 0,9 9 0 0 0,11 5 0 0 0,9 3 0 0 0,20 3 0 0 0,13-1 0 0 0,9-6 0 0 0,-1-5 0 0 0,-1-9 0 0 0,-6-1 0 0 0,-9-5 0 0 0,-8-5 0 0 0,-7-4 0 0 0,-3-7 0 0 0,-1-5 0 0 0,-2-6 0 0 0,-3-6 0 0 0,-5-3 0 0 0,-3-1 0 0 0,-4-3 0 0 0,-4-1 0 0 0,-3 3 0 0 0,1 0 0 0 0,-1 0 0 0 0,-4 0 0 0 0,-7 1 0 0 0,-5 4 0 0 0,-4 5 0 0 0,-8 5 0 0 0,-6 3 0 0 0,-3 3 0 0 0,0 1 0 0 0,4 0 0 0 0,0 4 0 0 0,3 1 0 0 0,3-1 0 0 0,2 3 0 0 0,2 2 0 0 0,10 0 0 0 0,19 1 0 0 0,20 6 0 0 0,11-1 0 0 0,7 1 0 0 0,2-2 0 0 0,-8-5 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3062 10738 16383 0 0,'-6'0'0'0'0,"-11"0"0"0"0,-8 0 0 0 0,-6 0 0 0 0,-6 0 0 0 0,0 0 0 0 0,3 0 0 0 0,6 0 0 0 0,-3 3 0 0 0,5 4 0 0 0,7 3 0 0 0,9 7 0 0 0,9-1 0 0 0,11-2 0 0 0,9-7 0 0 0,18-14 0 0 0,8-9 0 0 0,3-5 0 0 0,2-4 0 0 0,-1-2 0 0 0,-4-1 0 0 0,0 0 0 0 0,-4 2 0 0 0,-4 0 0 0 0,-2 4 0 0 0,-2 4 0 0 0,-2 0 0 0 0,-2-1 0 0 0,-8 3 0 0 0,-11 3 0 0 0,-13 4 0 0 0,-14 7 0 0 0,-15 7 0 0 0,-6 2 0 0 0,-7 3 0 0 0,-1 3 0 0 0,1 5 0 0 0,6 3 0 0 0,-1 3 0 0 0,5-2 0 0 0,2 5 0 0 0,6-1 0 0 0,5 0 0 0 0,6-3 0 0 0,7-3 0 0 0,3-1 0 0 0,4-1 0 0 0,2 2 0 0 0,7 0 0 0 0,5-3 0 0 0,6-1 0 0 0,6-4 0 0 0,5-3 0 0 0,7-1 0 0 0,-1-2 0 0 0,4-1 0 0 0,0-2 0 0 0,3-1 0 0 0,-3-2 0 0 0,-5 0 0 0 0,-6 0 0 0 0,-1 0 0 0 0,-3-4 0 0 0,-8-2 0 0 0,-10-2 0 0 0,-11 1 0 0 0,-8 2 0 0 0,-8 5 0 0 0,-8 2 0 0 0,-3 4 0 0 0,2 3 0 0 0,5 3 0 0 0,5 3 0 0 0,5-4 0 0 0,6-8 0 0 0,4-9 0 0 0,3-6 0 0 0,1-5 0 0 0,2-2 0 0 0,0 2 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3779 10691 16383 0 0,'-6'0'0'0'0,"-5"0"0"0"0,-6 0 0 0 0,-3 0 0 0 0,-4 0 0 0 0,-4 0 0 0 0,0 0 0 0 0,2 0 0 0 0,3 3 0 0 0,2 4 0 0 0,5 6 0 0 0,5 3 0 0 0,4 3 0 0 0,4 0 0 0 0,2 3 0 0 0,1 0 0 0 0,7 3 0 0 0,11 0 0 0 0,8 1 0 0 0,3-3 0 0 0,3-3 0 0 0,4-4 0 0 0,2-6 0 0 0,7-1 0 0 0,5-2 0 0 0,-4-2 0 0 0,-6-2 0 0 0,-8-2 0 0 0,-3 0 0 0 0,-4-2 0 0 0,0-2 0 0 0,-4-4 0 0 0,-7-7 0 0 0,-4-6 0 0 0,-5-4 0 0 0,-3-2 0 0 0,-4-1 0 0 0,-6 5 0 0 0,-3 6 0 0 0,-3 6 0 0 0,-8 4 0 0 0,-6 4 0 0 0,-3 2 0 0 0,0 0 0 0 0,3 4 0 0 0,5 4 0 0 0,11 3 0 0 0,9-3 0 0 0,3-2 0 0 0,-2-4 0 0 0,-9 0 0 0 0,-6-2 0 0 0,-2 0 0 0 0,-2 2 0 0 0,4 1 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3000 8219 16383 0 0,'-6'0'0'0'0,"-10"0"0"0"0,-20-9 0 0 0,-5-7 0 0 0,-9-7 0 0 0,-6-8 0 0 0,2-2 0 0 0,3-5 0 0 0,8 2 0 0 0,2 3 0 0 0,2 5 0 0 0,2 1 0 0 0,4 2 0 0 0,5 3 0 0 0,4 1 0 0 0,1 0 0 0 0,0-1 0 0 0,0 1 0 0 0,-1-1 0 0 0,2-1 0 0 0,5 2 0 0 0,1-5 0 0 0,2-5 0 0 0,-1 2 0 0 0,3-5 0 0 0,3 1 0 0 0,3-2 0 0 0,3-2 0 0 0,2-3 0 0 0,1-1 0 0 0,0 4 0 0 0,1 2 0 0 0,-1 5 0 0 0,1 4 0 0 0,-1 4 0 0 0,1 0 0 0 0,2-2 0 0 0,3 0 0 0 0,7 1 0 0 0,10-1 0 0 0,7 4 0 0 0,4 2 0 0 0,-1 4 0 0 0,3 4 0 0 0,-2 5 0 0 0,-4 2 0 0 0,-1 2 0 0 0,-2 1 0 0 0,-1 4 0 0 0,-2 3 0 0 0,1 7 0 0 0,-3 4 0 0 0,-7 1 0 0 0,-2 1 0 0 0,-3-1 0 0 0,-4 3 0 0 0,-2 0 0 0 0,-3-1 0 0 0,-1-9 0 0 0,3-16 0 0 0,0-14 0 0 0,3-5 0 0 0,1-6 0 0 0,1-3 0 0 0,3 0 0 0 0,2 4 0 0 0,1 3 0 0 0,2 3 0 0 0,4 2 0 0 0,1 3 0 0 0,0 3 0 0 0,2 1 0 0 0,0 3 0 0 0,5-2 0 0 0,2 0 0 0 0,0 2 0 0 0,5 0 0 0 0,2 2 0 0 0,3 1 0 0 0,2 4 0 0 0,5 0 0 0 0,1 2 0 0 0,5 1 0 0 0,1 0 0 0 0,2 1 0 0 0,0 2 0 0 0,2 5 0 0 0,8 3 0 0 0,2 4 0 0 0,5 5 0 0 0,-1 5 0 0 0,-9 2 0 0 0,-7 1 0 0 0,-9 0 0 0 0,-11-2 0 0 0,-8-4 0 0 0,-9-10 0 0 0,-5-13 0 0 0,-2-20 0 0 0,4-11 0 0 0,1-3 0 0 0,1-3 0 0 0,1 4 0 0 0,-1 4 0 0 0,6 1 0 0 0,5 3 0 0 0,3 2 0 0 0,9 3 0 0 0,8 5 0 0 0,9 2 0 0 0,11 3 0 0 0,2 4 0 0 0,5 3 0 0 0,6 2 0 0 0,4 1 0 0 0,7 1 0 0 0,8 1 0 0 0,-1 0 0 0 0,-6-1 0 0 0,-2 1 0 0 0,-2 2 0 0 0,-3 8 0 0 0,4 8 0 0 0,-3 4 0 0 0,-2 1 0 0 0,-11 3 0 0 0,-9-4 0 0 0,-12-2 0 0 0,-10 1 0 0 0,-13-1 0 0 0,-5 3 0 0 0,-4-1 0 0 0,0 2 0 0 0,-4 0 0 0 0,-5 4 0 0 0,-5 3 0 0 0,-3-1 0 0 0,-3 0 0 0 0,-2-3 0 0 0,8-8 0 0 0,13-12 0 0 0,14-13 0 0 0,14-11 0 0 0,18-11 0 0 0,11 0 0 0 0,7-5 0 0 0,6 3 0 0 0,0 3 0 0 0,-4 6 0 0 0,-4 6 0 0 0,-10 6 0 0 0,-2 4 0 0 0,-3 3 0 0 0,-6 1 0 0 0,-3 1 0 0 0,-6 7 0 0 0,-6 1 0 0 0,-5 2 0 0 0,-10 3 0 0 0,-10 7 0 0 0,-9 3 0 0 0,-7 7 0 0 0,-4 3 0 0 0,-9 6 0 0 0,-12 2 0 0 0,-19 0 0 0 0,-16 6 0 0 0,-11-3 0 0 0,-14 2 0 0 0,-7-1 0 0 0,-12-2 0 0 0,-12-2 0 0 0,-5-1 0 0 0,3-1 0 0 0,-1-8 0 0 0,4-6 0 0 0,-3-4 0 0 0,2-5 0 0 0,3-4 0 0 0,5 1 0 0 0,10 0 0 0 0,4-3 0 0 0,6-2 0 0 0,4-3 0 0 0,-1-3 0 0 0,2-1 0 0 0,0-2 0 0 0,2 0 0 0 0,1-1 0 0 0,-3 0 0 0 0,3 1 0 0 0,8 0 0 0 0,12 2 0 0 0,7 2 0 0 0,8 2 0 0 0,11 1 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3550 7791 16383 0 0,'-9'2'0'0'0,"-8"2"0"0"0,-14 0 0 0 0,-7-4 0 0 0,-4-2 0 0 0,-3-7 0 0 0,0-7 0 0 0,1-5 0 0 0,0-4 0 0 0,-3-7 0 0 0,-2-8 0 0 0,1-3 0 0 0,-11-8 0 0 0,-5-4 0 0 0,-2 1 0 0 0,3 4 0 0 0,8 7 0 0 0,11 5 0 0 0,10 6 0 0 0,8 3 0 0 0,8 4 0 0 0,8 3 0 0 0,5 2 0 0 0,3 3 0 0 0,3-3 0 0 0,0 0 0 0 0,1-3 0 0 0,2-6 0 0 0,4-2 0 0 0,7 3 0 0 0,8 2 0 0 0,14 2 0 0 0,7 3 0 0 0,3 5 0 0 0,8 5 0 0 0,-1 2 0 0 0,0 1 0 0 0,-7 4 0 0 0,-8 1 0 0 0,-8 2 0 0 0,-1-3 0 0 0,-2 0 0 0 0,-3 1 0 0 0,0 0 0 0 0,-2 4 0 0 0,-4 5 0 0 0,-3-2 0 0 0,-1-4 0 0 0,-3-12 0 0 0,-1-12 0 0 0,4-11 0 0 0,6-13 0 0 0,2-4 0 0 0,6 2 0 0 0,5 2 0 0 0,2 7 0 0 0,3 7 0 0 0,2 10 0 0 0,0 8 0 0 0,1 1 0 0 0,0 4 0 0 0,2 3 0 0 0,-4 3 0 0 0,0 2 0 0 0,0 2 0 0 0,4 1 0 0 0,5 7 0 0 0,7 11 0 0 0,5 9 0 0 0,7 13 0 0 0,-4 6 0 0 0,-2 4 0 0 0,-10-4 0 0 0,-10-3 0 0 0,-9-4 0 0 0,-5-2 0 0 0,-7-4 0 0 0,-7-6 0 0 0,-6-4 0 0 0,-1-11 0 0 0,-2-22 0 0 0,1-20 0 0 0,3-11 0 0 0,9-12 0 0 0,8-2 0 0 0,5-4 0 0 0,3 5 0 0 0,5 3 0 0 0,12 4 0 0 0,-2 9 0 0 0,5 9 0 0 0,-2 9 0 0 0,0 8 0 0 0,6 6 0 0 0,10 4 0 0 0,9 3 0 0 0,14 4 0 0 0,16 7 0 0 0,13 10 0 0 0,19 14 0 0 0,8 12 0 0 0,-3 7 0 0 0,-25-2 0 0 0,-31-9 0 0 0,-32-7 0 0 0,-24-9 0 0 0,-18 1 0 0 0,-12-2 0 0 0,-6-3 0 0 0,-5 4 0 0 0,-4 3 0 0 0,-6 2 0 0 0,-12 5 0 0 0,-8-1 0 0 0,-1-7 0 0 0,-11-5 0 0 0,-3-7 0 0 0,-4-4 0 0 0,-4 0 0 0 0,-2-3 0 0 0,-1-4 0 0 0,1-3 0 0 0,2-1 0 0 0,-1-2 0 0 0,2-1 0 0 0,2-1 0 0 0,2 0 0 0 0,8 1 0 0 0,3-1 0 0 0,4 1 0 0 0,6 0 0 0 0,3 0 0 0 0,5 0 0 0 0,4 0 0 0 0,3 0 0 0 0,-4 0 0 0 0,0 0 0 0 0,1 3 0 0 0,-4 1 0 0 0,0 2 0 0 0,2 4 0 0 0,2 5 0 0 0,-4 4 0 0 0,-2 4 0 0 0,-3 1 0 0 0,-2 6 0 0 0,-3 10 0 0 0,1 0 0 0 0,5-3 0 0 0,-3 2 0 0 0,3-4 0 0 0,1-4 0 0 0,-4-2 0 0 0,-2 0 0 0 0,3-2 0 0 0,5-2 0 0 0,6-4 0 0 0,8-1 0 0 0,6 4 0 0 0,5 1 0 0 0,12 5 0 0 0,21 8 0 0 0,15 4 0 0 0,20 4 0 0 0,8-3 0 0 0,1-2 0 0 0,-9-6 0 0 0,-13-8 0 0 0,-12-9 0 0 0,-12-7 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23605 11162 16383 0 0,'0'2'0'0'0,"0"8"0"0"0,0 4 0 0 0,0 6 0 0 0,0 5 0 0 0,0 1 0 0 0,0 0 0 0 0,0 3 0 0 0,0 0 0 0 0,0-2 0 0 0,0-3 0 0 0,0 3 0 0 0,0 1 0 0 0,0 6 0 0 0,0 1 0 0 0,3 12 0 0 0,1 11 0 0 0,-1 4 0 0 0,0 4 0 0 0,0 3 0 0 0,-2 3 0 0 0,0-3 0 0 0,-1-6 0 0 0,0-6 0 0 0,0-3 0 0 0,0-5 0 0 0,0-2 0 0 0,-1-3 0 0 0,1 0 0 0 0,0 2 0 0 0,0-2 0 0 0,0 2 0 0 0,-3-3 0 0 0,-4-1 0 0 0,0-3 0 0 0,0 2 0 0 0,2-1 0 0 0,1-4 0 0 0,2 4 0 0 0,1 4 0 0 0,1 4 0 0 0,0 2 0 0 0,1-1 0 0 0,-1 0 0 0 0,0 5 0 0 0,0 1 0 0 0,1 0 0 0 0,-1-2 0 0 0,0-3 0 0 0,0 4 0 0 0,0-2 0 0 0,0-1 0 0 0,6-2 0 0 0,2-2 0 0 0,-1-5 0 0 0,2-4 0 0 0,-1-3 0 0 0,-1-5 0 0 0,-3 0 0 0 0,-1-1 0 0 0,-2-2 0 0 0,3 0 0 0 0,0 2 0 0 0,-1-2 0 0 0,0 1 0 0 0,-2 1 0 0 0,3 2 0 0 0,1-2 0 0 0,-1 7 0 0 0,5 6 0 0 0,1 5 0 0 0,-1 7 0 0 0,1 4 0 0 0,-2-3 0 0 0,-1-8 0 0 0,-3-2 0 0 0,-16-7 0 0 0,-26-9 0 0 0,-26-13 0 0 0,-22-12 0 0 0,-19-11 0 0 0,-16-7 0 0 0,-2-1 0 0 0,3 2 0 0 0,9-4 0 0 0,9 2 0 0 0,8 0 0 0 0,15 3 0 0 0,9 3 0 0 0,3 3 0 0 0,7 3 0 0 0,2 2 0 0 0,-1 0 0 0 0,-1-1 0 0 0,-1-5 0 0 0,-4 0 0 0 0,-6 1 0 0 0,0-2 0 0 0,6-3 0 0 0,8 2 0 0 0,5-2 0 0 0,9 1 0 0 0,-1 3 0 0 0,-3 2 0 0 0,-1-1 0 0 0,-5 1 0 0 0,-10-2 0 0 0,-14-4 0 0 0,-9-2 0 0 0,-6 0 0 0 0,3 0 0 0 0,8 2 0 0 0,9 3 0 0 0,14 3 0 0 0,13-1 0 0 0,10 1 0 0 0,7 1 0 0 0,5 1 0 0 0,5 2 0 0 0,-4 0 0 0 0,-1 1 0 0 0,-5 6 0 0 0,-2 2 0 0 0,-1 3 0 0 0,-4-3 0 0 0,1-10 0 0 0,6-13 0 0 0,7-16 0 0 0,8-12 0 0 0,6-11 0 0 0,5-12 0 0 0,1-11 0 0 0,2-12 0 0 0,1-6 0 0 0,-1-4 0 0 0,-3-7 0 0 0,-11-3 0 0 0,-7 9 0 0 0,1 5 0 0 0,0 10 0 0 0,0 16 0 0 0,4 11 0 0 0,-2 10 0 0 0,3 10 0 0 0,2 2 0 0 0,2 1 0 0 0,1-1 0 0 0,1 1 0 0 0,0-2 0 0 0,3 0 0 0 0,1 3 0 0 0,2-2 0 0 0,1 0 0 0 0,1-3 0 0 0,0-2 0 0 0,0 2 0 0 0,1 1 0 0 0,-1-3 0 0 0,0 1 0 0 0,1 4 0 0 0,-4 2 0 0 0,-1 1 0 0 0,0 4 0 0 0,1-3 0 0 0,1 1 0 0 0,1 4 0 0 0,0-3 0 0 0,1 0 0 0 0,0-3 0 0 0,0 1 0 0 0,0 0 0 0 0,0 0 0 0 0,0-1 0 0 0,0 3 0 0 0,0 0 0 0 0,0 0 0 0 0,0 2 0 0 0,0-1 0 0 0,0 3 0 0 0,0 2 0 0 0,0 3 0 0 0,0-1 0 0 0,0 1 0 0 0,0 1 0 0 0,0 0 0 0 0,0-1 0 0 0,0 0 0 0 0,0 0 0 0 0,0 2 0 0 0,3 0 0 0 0,1-1 0 0 0,5-4 0 0 0,2-3 0 0 0,-2 0 0 0 0,1 0 0 0 0,-1 3 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16810 7916 16383 0 0,'-2'0'0'0'0,"-8"-3"0"0"0,-4-1 0 0 0,-9 1 0 0 0,-7 0 0 0 0,-6 0 0 0 0,-7-4 0 0 0,-2-2 0 0 0,4 1 0 0 0,0 2 0 0 0,1 2 0 0 0,-5 1 0 0 0,-8 2 0 0 0,-9 0 0 0 0,-1 1 0 0 0,-6-3 0 0 0,-7 0 0 0 0,-6-1 0 0 0,-1 1 0 0 0,-3 1 0 0 0,-3 1 0 0 0,-1 0 0 0 0,4 1 0 0 0,6 0 0 0 0,7 0 0 0 0,3 0 0 0 0,5 0 0 0 0,7 0 0 0 0,-1 3 0 0 0,-1 2 0 0 0,-2 2 0 0 0,6 0 0 0 0,1-1 0 0 0,1 2 0 0 0,0-1 0 0 0,6-1 0 0 0,3 0 0 0 0,6 1 0 0 0,1 4 0 0 0,3 0 0 0 0,-4 2 0 0 0,-2 2 0 0 0,4 0 0 0 0,3 1 0 0 0,6 1 0 0 0,9 0 0 0 0,7-1 0 0 0,5 4 0 0 0,5 1 0 0 0,5-1 0 0 0,5 0 0 0 0,7-1 0 0 0,7-4 0 0 0,8-4 0 0 0,6 2 0 0 0,2 1 0 0 0,0 2 0 0 0,-3-2 0 0 0,1-4 0 0 0,-2 0 0 0 0,-5-2 0 0 0,0 0 0 0 0,-1 3 0 0 0,2 1 0 0 0,5-1 0 0 0,-2 1 0 0 0,-3-2 0 0 0,2-2 0 0 0,-1-4 0 0 0,-3 2 0 0 0,-1-1 0 0 0,-2 2 0 0 0,-2 2 0 0 0,3 3 0 0 0,4 2 0 0 0,-1-1 0 0 0,0-3 0 0 0,1-1 0 0 0,-1-1 0 0 0,7 4 0 0 0,-1 0 0 0 0,1-2 0 0 0,-1-2 0 0 0,-3-4 0 0 0,-2-1 0 0 0,1-2 0 0 0,-3-1 0 0 0,4 0 0 0 0,-2-1 0 0 0,-2 1 0 0 0,2-1 0 0 0,0 1 0 0 0,3 0 0 0 0,-1 0 0 0 0,-3-1 0 0 0,2 1 0 0 0,-1 0 0 0 0,1 1 0 0 0,0-1 0 0 0,-2 0 0 0 0,-3 0 0 0 0,-4 0 0 0 0,1 0 0 0 0,0 0 0 0 0,-2 0 0 0 0,-2 0 0 0 0,2 0 0 0 0,1 0 0 0 0,-2 0 0 0 0,6-3 0 0 0,1-1 0 0 0,2-3 0 0 0,11-3 0 0 0,6-1 0 0 0,0 3 0 0 0,2 2 0 0 0,-5 2 0 0 0,-4-4 0 0 0,-2-1 0 0 0,-2-2 0 0 0,-4 2 0 0 0,2-2 0 0 0,-2 2 0 0 0,-4 2 0 0 0,-3-1 0 0 0,-3 2 0 0 0,1-5 0 0 0,-1-3 0 0 0,2 1 0 0 0,0 0 0 0 0,-2 2 0 0 0,0 3 0 0 0,4 0 0 0 0,4-5 0 0 0,2-3 0 0 0,0-1 0 0 0,-3 2 0 0 0,-1 0 0 0 0,1 1 0 0 0,-4-1 0 0 0,-6 0 0 0 0,-7-1 0 0 0,-4-3 0 0 0,-8-4 0 0 0,-11-1 0 0 0,-6 3 0 0 0,-4 6 0 0 0,0 5 0 0 0,-6 4 0 0 0,-1 1 0 0 0,2 0 0 0 0,-4-1 0 0 0,1-3 0 0 0,2 1 0 0 0,1 1 0 0 0,1 1 0 0 0,3 0 0 0 0,2 1 0 0 0,-3 0 0 0 0,-2 2 0 0 0,2 1 0 0 0,-4-1 0 0 0,-1-2 0 0 0,5 1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14166 7378 16383 0 0,'0'6'0'0'0,"0"5"0"0"0,0 3 0 0 0,0 5 0 0 0,0 5 0 0 0,0 2 0 0 0,0 2 0 0 0,0-2 0 0 0,0 2 0 0 0,0 2 0 0 0,0 1 0 0 0,0-2 0 0 0,0 0 0 0 0,0-1 0 0 0,0-1 0 0 0,0 1 0 0 0,0-1 0 0 0,0 1 0 0 0,0 4 0 0 0,0 9 0 0 0,0 4 0 0 0,0 3 0 0 0,0-1 0 0 0,0 1 0 0 0,0-5 0 0 0,0-4 0 0 0,0 0 0 0 0,0-3 0 0 0,0-6 0 0 0,0 5 0 0 0,0 6 0 0 0,0 1 0 0 0,0-3 0 0 0,0-3 0 0 0,0-1 0 0 0,6-1 0 0 0,2-1 0 0 0,2 1 0 0 0,0 0 0 0 0,-2-1 0 0 0,-2-2 0 0 0,-2 2 0 0 0,0-1 0 0 0,1-4 0 0 0,-1 0 0 0 0,-2-3 0 0 0,0-2 0 0 0,1-2 0 0 0,2 0 0 0 0,-2 1 0 0 0,0-1 0 0 0,-1-2 0 0 0,-1 2 0 0 0,0 1 0 0 0,-1-1 0 0 0,0 4 0 0 0,0 2 0 0 0,-1-2 0 0 0,1 1 0 0 0,0 2 0 0 0,0 2 0 0 0,0 2 0 0 0,0 1 0 0 0,-3 7 0 0 0,-1 3 0 0 0,0 0 0 0 0,-5-1 0 0 0,-2-6 0 0 0,-4 4 0 0 0,-3 1 0 0 0,2 0 0 0 0,3-6 0 0 0,4-4 0 0 0,4-3 0 0 0,2-2 0 0 0,3-4 0 0 0,0-2 0 0 0,0 4 0 0 0,1 1 0 0 0,0 6 0 0 0,-1 2 0 0 0,1 0 0 0 0,-1-1 0 0 0,0 0 0 0 0,0-2 0 0 0,0 2 0 0 0,0 0 0 0 0,0-5 0 0 0,0 1 0 0 0,0-3 0 0 0,0 1 0 0 0,0 2 0 0 0,0-2 0 0 0,0-1 0 0 0,0-4 0 0 0,0 2 0 0 0,0-1 0 0 0,0-1 0 0 0,3-2 0 0 0,1 3 0 0 0,-1-1 0 0 0,3 0 0 0 0,3-2 0 0 0,0 3 0 0 0,1-1 0 0 0,-1 0 0 0 0,-2-1 0 0 0,-2 1 0 0 0,-2 1 0 0 0,1 2 0 0 0,0 3 0 0 0,3 2 0 0 0,0 3 0 0 0,1 4 0 0 0,3-1 0 0 0,-1-1 0 0 0,-2-3 0 0 0,-2-4 0 0 0,0-4 0 0 0,0-1 0 0 0,-2 0 0 0 0,-1-2 0 0 0,1-1 0 0 0,1 2 0 0 0,2 3 0 0 0,2 3 0 0 0,3 0 0 0 0,2 1 0 0 0,2-2 0 0 0,1 4 0 0 0,0 0 0 0 0,1-3 0 0 0,-1-3 0 0 0,3 1 0 0 0,1-5 0 0 0,-1-3 0 0 0,-1-4 0 0 0,0-4 0 0 0,5-4 0 0 0,2-3 0 0 0,-2-1 0 0 0,6-1 0 0 0,-1-1 0 0 0,4 0 0 0 0,0 0 0 0 0,-4 1 0 0 0,-3-1 0 0 0,-1 1 0 0 0,-1 0 0 0 0,-3 0 0 0 0,-1 0 0 0 0,1 0 0 0 0,4 0 0 0 0,-1 0 0 0 0,3 0 0 0 0,-2 0 0 0 0,2 0 0 0 0,1 0 0 0 0,0 0 0 0 0,-3 0 0 0 0,-3 0 0 0 0,8 0 0 0 0,1 0 0 0 0,2 0 0 0 0,-3 0 0 0 0,0 0 0 0 0,4 0 0 0 0,1 0 0 0 0,5 0 0 0 0,-2 0 0 0 0,4 0 0 0 0,-1 0 0 0 0,4 0 0 0 0,1 0 0 0 0,1 0 0 0 0,-2 0 0 0 0,2 0 0 0 0,-3 0 0 0 0,-2 0 0 0 0,-6 0 0 0 0,-6 0 0 0 0,5-3 0 0 0,-2-1 0 0 0,7 0 0 0 0,-1 1 0 0 0,5 1 0 0 0,7 0 0 0 0,5 1 0 0 0,8 1 0 0 0,6 0 0 0 0,3 0 0 0 0,-5 0 0 0 0,-5 1 0 0 0,-1-1 0 0 0,-5 0 0 0 0,-3 0 0 0 0,-2 0 0 0 0,-1 0 0 0 0,-3 0 0 0 0,3 3 0 0 0,-5 1 0 0 0,-1 0 0 0 0,-2-1 0 0 0,0 0 0 0 0,6 1 0 0 0,0 1 0 0 0,0 2 0 0 0,-4 0 0 0 0,2-1 0 0 0,-5-1 0 0 0,1 0 0 0 0,-5 4 0 0 0,0-1 0 0 0,0-1 0 0 0,-4-2 0 0 0,-5-2 0 0 0,-5 1 0 0 0,0 1 0 0 0,2-1 0 0 0,-1-2 0 0 0,4 0 0 0 0,3 2 0 0 0,9 0 0 0 0,6 3 0 0 0,1 0 0 0 0,4-1 0 0 0,4 4 0 0 0,-3 1 0 0 0,2-2 0 0 0,-2-2 0 0 0,-2-2 0 0 0,0-3 0 0 0,1-1 0 0 0,3 0 0 0 0,1-2 0 0 0,4 1 0 0 0,4 0 0 0 0,0-1 0 0 0,-5 1 0 0 0,-9 0 0 0 0,-9-3 0 0 0,-7-1 0 0 0,-7 0 0 0 0,-3 1 0 0 0,4 1 0 0 0,1 1 0 0 0,3 1 0 0 0,3-1 0 0 0,4 1 0 0 0,1 0 0 0 0,3 1 0 0 0,1-1 0 0 0,-6 0 0 0 0,-2 0 0 0 0,-5-3 0 0 0,-5-1 0 0 0,-4 1 0 0 0,3-3 0 0 0,1 0 0 0 0,4 0 0 0 0,6-6 0 0 0,3-5 0 0 0,-2 1 0 0 0,-6 2 0 0 0,-4 5 0 0 0,-1 3 0 0 0,-3 0 0 0 0,-2 1 0 0 0,1-5 0 0 0,0-3 0 0 0,6-3 0 0 0,3-1 0 0 0,2-1 0 0 0,-1 0 0 0 0,-3 0 0 0 0,-4 0 0 0 0,-4 0 0 0 0,-4 1 0 0 0,-6 0 0 0 0,-5-2 0 0 0,-3-5 0 0 0,-2 0 0 0 0,-2 0 0 0 0,0-4 0 0 0,0 0 0 0 0,0 1 0 0 0,0 3 0 0 0,1 0 0 0 0,0 1 0 0 0,0-1 0 0 0,0-2 0 0 0,0 0 0 0 0,0 2 0 0 0,0 2 0 0 0,0 0 0 0 0,-3-1 0 0 0,-1 2 0 0 0,0 1 0 0 0,1-5 0 0 0,-1 0 0 0 0,-2 0 0 0 0,2-1 0 0 0,1 1 0 0 0,-2-2 0 0 0,-6-4 0 0 0,-2 0 0 0 0,2-5 0 0 0,0-1 0 0 0,2 3 0 0 0,-1-6 0 0 0,1-4 0 0 0,-1-4 0 0 0,2 0 0 0 0,-4 3 0 0 0,-3 3 0 0 0,-2 3 0 0 0,2 5 0 0 0,1 6 0 0 0,3 1 0 0 0,0 0 0 0 0,-1 1 0 0 0,-1 3 0 0 0,1 2 0 0 0,0-2 0 0 0,3 2 0 0 0,1-3 0 0 0,1 0 0 0 0,0 2 0 0 0,0-2 0 0 0,-3 1 0 0 0,0 1 0 0 0,3-1 0 0 0,-1-6 0 0 0,0-1 0 0 0,0-5 0 0 0,0-1 0 0 0,-1-1 0 0 0,1 2 0 0 0,-1 3 0 0 0,-2 3 0 0 0,1 0 0 0 0,-1 3 0 0 0,2 0 0 0 0,2-2 0 0 0,-1 2 0 0 0,2 1 0 0 0,1 3 0 0 0,2-1 0 0 0,-2 1 0 0 0,0 1 0 0 0,-1-2 0 0 0,-4 1 0 0 0,1 0 0 0 0,1 2 0 0 0,3 1 0 0 0,1-2 0 0 0,2 0 0 0 0,1 1 0 0 0,1 0 0 0 0,1-1 0 0 0,-1-1 0 0 0,0 1 0 0 0,1 1 0 0 0,-1-2 0 0 0,0 0 0 0 0,0 1 0 0 0,0 1 0 0 0,0-1 0 0 0,0-1 0 0 0,0 1 0 0 0,0-5 0 0 0,0 0 0 0 0,0 0 0 0 0,0 3 0 0 0,0-1 0 0 0,0-2 0 0 0,0 1 0 0 0,-3 1 0 0 0,0 2 0 0 0,-1-1 0 0 0,1 1 0 0 0,1-2 0 0 0,1-3 0 0 0,0 0 0 0 0,1 0 0 0 0,0-2 0 0 0,0 1 0 0 0,0-4 0 0 0,0 1 0 0 0,0 3 0 0 0,0-3 0 0 0,0 1 0 0 0,0-3 0 0 0,-3-2 0 0 0,-3-5 0 0 0,-2 0 0 0 0,1-10 0 0 0,-4-3 0 0 0,-4 3 0 0 0,2 6 0 0 0,2 9 0 0 0,3 3 0 0 0,4 8 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14404 8031 16383 0 0,'6'9'0'0'0,"2"8"0"0"0,-1 14 0 0 0,-1 11 0 0 0,-2 7 0 0 0,-1 7 0 0 0,-2 4 0 0 0,0-3 0 0 0,-1 2 0 0 0,0-5 0 0 0,-1-1 0 0 0,1-4 0 0 0,0 2 0 0 0,0 1 0 0 0,-4 8 0 0 0,-3 6 0 0 0,-4-3 0 0 0,0 1 0 0 0,-1-5 0 0 0,1-3 0 0 0,3-9 0 0 0,0-6 0 0 0,1-4 0 0 0,1-9 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16294 8101 16383 0 0,'0'11'0'0'0,"0"17"0"0"0,0 9 0 0 0,3 11 0 0 0,1 9 0 0 0,3 8 0 0 0,3 1 0 0 0,0 3 0 0 0,-1-6 0 0 0,-3 0 0 0 0,-2-2 0 0 0,-2-6 0 0 0,-1-3 0 0 0,-1-8 0 0 0,0-8 0 0 0,-1-7 0 0 0,1-4 0 0 0,-1-2 0 0 0,1-3 0 0 0,0-1 0 0 0,0 1 0 0 0,0 0 0 0 0,0 0 0 0 0,0 0 0 0 0,-3 7 0 0 0,-1 4 0 0 0,0 7 0 0 0,-2 8 0 0 0,-1 1 0 0 0,2 1 0 0 0,1-1 0 0 0,2-6 0 0 0,0-4 0 0 0,2-8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14488 8813 16383 0 0,'-3'-3'0'0'0,"-3"2"0"0"0,-8 10 0 0 0,-3 7 0 0 0,0 6 0 0 0,1 6 0 0 0,-1 6 0 0 0,-2 4 0 0 0,-2 5 0 0 0,0-3 0 0 0,1-4 0 0 0,-2-1 0 0 0,-1-1 0 0 0,1-3 0 0 0,-2 1 0 0 0,1-3 0 0 0,-3 0 0 0 0,1-2 0 0 0,2-3 0 0 0,2-2 0 0 0,-5 3 0 0 0,-4 5 0 0 0,0 2 0 0 0,-1 2 0 0 0,-4 2 0 0 0,-2 0 0 0 0,2-3 0 0 0,-2-1 0 0 0,3-3 0 0 0,-3-1 0 0 0,3-1 0 0 0,3 0 0 0 0,2-2 0 0 0,3-2 0 0 0,3 1 0 0 0,5-1 0 0 0,3-2 0 0 0,-1 2 0 0 0,-2 2 0 0 0,3 0 0 0 0,1-1 0 0 0,3 0 0 0 0,9 0 0 0 0,13-2 0 0 0,15-5 0 0 0,12-4 0 0 0,8-6 0 0 0,5-3 0 0 0,7-2 0 0 0,2-2 0 0 0,0-1 0 0 0,2 0 0 0 0,6 3 0 0 0,1 2 0 0 0,-2-1 0 0 0,0 3 0 0 0,-3 1 0 0 0,0-2 0 0 0,2-1 0 0 0,2-2 0 0 0,-2 0 0 0 0,1-1 0 0 0,0-1 0 0 0,6 0 0 0 0,6 2 0 0 0,-2 5 0 0 0,-1 1 0 0 0,-1-1 0 0 0,-2-2 0 0 0,0-1 0 0 0,-4-2 0 0 0,-1-1 0 0 0,0-1 0 0 0,5 0 0 0 0,5 0 0 0 0,6 3 0 0 0,4 1 0 0 0,-1 0 0 0 0,-2 2 0 0 0,-7 0 0 0 0,-4-1 0 0 0,-9-1 0 0 0,-3-1 0 0 0,-4-2 0 0 0,-7 0 0 0 0,-8-1 0 0 0,4 0 0 0 0,6 0 0 0 0,7-1 0 0 0,2 1 0 0 0,3 0 0 0 0,2 0 0 0 0,6 0 0 0 0,0 0 0 0 0,3 0 0 0 0,-6 0 0 0 0,-2 0 0 0 0,-3 0 0 0 0,-5 0 0 0 0,-2 0 0 0 0,-7 0 0 0 0,-7 0 0 0 0,-7 0 0 0 0,-3 0 0 0 0,1 0 0 0 0,10 0 0 0 0,0 0 0 0 0,-2 0 0 0 0,1 0 0 0 0,-1 0 0 0 0,-3 0 0 0 0,2 0 0 0 0,2 0 0 0 0,6 0 0 0 0,11 0 0 0 0,3 0 0 0 0,4-6 0 0 0,-4-3 0 0 0,-7 1 0 0 0,-10 2 0 0 0,-8-1 0 0 0,-10-3 0 0 0,-10-4 0 0 0,-9-7 0 0 0,-5-2 0 0 0,-7-6 0 0 0,-6-2 0 0 0,-5 3 0 0 0,-2 2 0 0 0,-3 1 0 0 0,1 1 0 0 0,-5-1 0 0 0,-2 1 0 0 0,-5-2 0 0 0,-2-1 0 0 0,-2-3 0 0 0,-1 1 0 0 0,-1 3 0 0 0,3 2 0 0 0,-3 0 0 0 0,2 1 0 0 0,4 1 0 0 0,1 2 0 0 0,-1-2 0 0 0,2 0 0 0 0,-1 1 0 0 0,3 1 0 0 0,1 1 0 0 0,3 1 0 0 0,-4-2 0 0 0,-2 1 0 0 0,-7-4 0 0 0,-3 0 0 0 0,-2-1 0 0 0,1 1 0 0 0,5 0 0 0 0,5 3 0 0 0,4 0 0 0 0,1-1 0 0 0,3 3 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17660 9062 16383 0 0,'6'-3'0'0'0,"14"-1"0"0"0,12 1 0 0 0,17 0 0 0 0,9 1 0 0 0,11 1 0 0 0,6 0 0 0 0,5 1 0 0 0,6 0 0 0 0,0 0 0 0 0,-8-3 0 0 0,-6-1 0 0 0,-5 1 0 0 0,-6-6 0 0 0,-3-2 0 0 0,0 2 0 0 0,0 2 0 0 0,1 3 0 0 0,8 1 0 0 0,4 2 0 0 0,6 3 0 0 0,6 6 0 0 0,1 4 0 0 0,3 6 0 0 0,1 7 0 0 0,0-1 0 0 0,0 5 0 0 0,-3-3 0 0 0,-2 1 0 0 0,-1-1 0 0 0,3 2 0 0 0,-1-5 0 0 0,-3 1 0 0 0,-2-1 0 0 0,-2-1 0 0 0,-6 1 0 0 0,-11 0 0 0 0,-13 0 0 0 0,-6-3 0 0 0,-4 3 0 0 0,-5-1 0 0 0,1 0 0 0 0,4 2 0 0 0,2-1 0 0 0,6 3 0 0 0,2 2 0 0 0,5 4 0 0 0,0-5 0 0 0,-3 0 0 0 0,-4 1 0 0 0,-6-2 0 0 0,-11 1 0 0 0,-9-2 0 0 0,-9-1 0 0 0,-5-4 0 0 0,-4 3 0 0 0,-5 1 0 0 0,-7-2 0 0 0,-9 1 0 0 0,-13 6 0 0 0,-3 1 0 0 0,-10 4 0 0 0,-5 7 0 0 0,-3 2 0 0 0,-2 0 0 0 0,-1 1 0 0 0,1 1 0 0 0,-4-3 0 0 0,4-1 0 0 0,-2-2 0 0 0,-7-1 0 0 0,-2-7 0 0 0,-1-3 0 0 0,1-2 0 0 0,-3 0 0 0 0,-3-2 0 0 0,-1 0 0 0 0,3-3 0 0 0,1-1 0 0 0,3-1 0 0 0,5-1 0 0 0,3-3 0 0 0,6-2 0 0 0,-1 1 0 0 0,7-3 0 0 0,2-2 0 0 0,-1-1 0 0 0,2 2 0 0 0,3-1 0 0 0,-5-2 0 0 0,-3 1 0 0 0,1-1 0 0 0,0-2 0 0 0,-2-1 0 0 0,0 1 0 0 0,1 0 0 0 0,1-1 0 0 0,-7 2 0 0 0,-1 0 0 0 0,-3-1 0 0 0,-7-1 0 0 0,-8-2 0 0 0,-8 0 0 0 0,-9-2 0 0 0,-5 0 0 0 0,-10 0 0 0 0,-9 0 0 0 0,-14 0 0 0 0,-3-1 0 0 0,0 1 0 0 0,8 0 0 0 0,4 0 0 0 0,12 0 0 0 0,7 0 0 0 0,12 0 0 0 0,12 0 0 0 0,10 0 0 0 0,11 0 0 0 0,6 0 0 0 0,-1 0 0 0 0,2 0 0 0 0,-3 0 0 0 0,-4 0 0 0 0,-3 0 0 0 0,-6 0 0 0 0,-5 0 0 0 0,-3 0 0 0 0,-1 0 0 0 0,-1 0 0 0 0,4 0 0 0 0,2 0 0 0 0,-1 0 0 0 0,4 0 0 0 0,0 0 0 0 0,-1 0 0 0 0,-5 0 0 0 0,-6 0 0 0 0,-6 0 0 0 0,-4 0 0 0 0,-7 0 0 0 0,-7 0 0 0 0,-1 0 0 0 0,-8 0 0 0 0,1 0 0 0 0,1 0 0 0 0,12 0 0 0 0,9 0 0 0 0,4 0 0 0 0,8 0 0 0 0,6 0 0 0 0,5 0 0 0 0,-1 0 0 0 0,6 0 0 0 0,1 0 0 0 0,-2 0 0 0 0,-3 0 0 0 0,0 0 0 0 0,-1 0 0 0 0,-2 0 0 0 0,-2 0 0 0 0,2 0 0 0 0,3 0 0 0 0,0 0 0 0 0,6 0 0 0 0,2 0 0 0 0,7 0 0 0 0,7-3 0 0 0,6-1 0 0 0,-1 1 0 0 0,-2-3 0 0 0,2-3 0 0 0,4-3 0 0 0,0-2 0 0 0,3-2 0 0 0,2 0 0 0 0,8-7 0 0 0,3-5 0 0 0,-1-4 0 0 0,2 1 0 0 0,4 0 0 0 0,4-1 0 0 0,4 3 0 0 0,2 0 0 0 0,1 3 0 0 0,2 2 0 0 0,-1 3 0 0 0,1-2 0 0 0,0 2 0 0 0,-1 0 0 0 0,1 2 0 0 0,2 1 0 0 0,3 0 0 0 0,5 2 0 0 0,-1-1 0 0 0,1 1 0 0 0,2 2 0 0 0,1 2 0 0 0,4-1 0 0 0,2-1 0 0 0,0-1 0 0 0,3 0 0 0 0,2 2 0 0 0,4 0 0 0 0,2 0 0 0 0,-2-1 0 0 0,-2 2 0 0 0,0 0 0 0 0,-2 2 0 0 0,1 0 0 0 0,1-2 0 0 0,5 0 0 0 0,0-3 0 0 0,-3 0 0 0 0,-1 2 0 0 0,-2 3 0 0 0,-3 0 0 0 0,-2 0 0 0 0,1 1 0 0 0,2-4 0 0 0,4-3 0 0 0,-1 2 0 0 0,0 1 0 0 0,-1 1 0 0 0,4 1 0 0 0,-4 2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17644 9884 16383 0 0,'-3'0'0'0'0,"-4"3"0"0"0,-3 1 0 0 0,-9 3 0 0 0,-4-1 0 0 0,-1 0 0 0 0,1 1 0 0 0,-2 0 0 0 0,-1-2 0 0 0,-4-1 0 0 0,-1-2 0 0 0,1-1 0 0 0,-3-1 0 0 0,-2 6 0 0 0,-1 2 0 0 0,3-1 0 0 0,4 2 0 0 0,4-1 0 0 0,1-2 0 0 0,-2 2 0 0 0,1-2 0 0 0,-1 2 0 0 0,1-1 0 0 0,1-1 0 0 0,0 1 0 0 0,-2 2 0 0 0,-3 3 0 0 0,-2-1 0 0 0,-2 1 0 0 0,2 1 0 0 0,-6 4 0 0 0,-4 3 0 0 0,1 0 0 0 0,4-3 0 0 0,7-5 0 0 0,13-1 0 0 0,15-2 0 0 0,17-4 0 0 0,12-1 0 0 0,7-2 0 0 0,0-2 0 0 0,-1 0 0 0 0,1-1 0 0 0,-3 1 0 0 0,-5-1 0 0 0,-4 1 0 0 0,1 0 0 0 0,-2 0 0 0 0,-2 0 0 0 0,-1 0 0 0 0,0-3 0 0 0,1-1 0 0 0,3-6 0 0 0,4-1 0 0 0,0-1 0 0 0,-1 1 0 0 0,-4 2 0 0 0,2 0 0 0 0,-1 2 0 0 0,-2 2 0 0 0,-1-2 0 0 0,1 1 0 0 0,0-1 0 0 0,0-3 0 0 0,-1-2 0 0 0,-2-2 0 0 0,0 2 0 0 0,-1-1 0 0 0,-4 0 0 0 0,0-2 0 0 0,-3 0 0 0 0,0 0 0 0 0,-2 1 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17152 10043 16383 0 0,'3'3'0'0'0,"4"3"0"0"0,9 4 0 0 0,12 4 0 0 0,9-1 0 0 0,2 0 0 0 0,0 4 0 0 0,-1-1 0 0 0,-3 0 0 0 0,-6 0 0 0 0,-5-1 0 0 0,-6 4 0 0 0,-6 1 0 0 0,-5 7 0 0 0,2 7 0 0 0,-1 4 0 0 0,-1 1 0 0 0,-2-3 0 0 0,-2 1 0 0 0,-1-2 0 0 0,-1-5 0 0 0,-4-2 0 0 0,-4-2 0 0 0,-4-3 0 0 0,-6-3 0 0 0,-2-1 0 0 0,-5 2 0 0 0,-1 0 0 0 0,1-1 0 0 0,2-3 0 0 0,2-3 0 0 0,1 4 0 0 0,1 0 0 0 0,1 1 0 0 0,0-1 0 0 0,0 0 0 0 0,4 0 0 0 0,0-1 0 0 0,3 0 0 0 0,3 3 0 0 0,3 0 0 0 0,4 0 0 0 0,9 2 0 0 0,8 1 0 0 0,7 1 0 0 0,3-2 0 0 0,2-3 0 0 0,2-4 0 0 0,2-5 0 0 0,1-3 0 0 0,4-1 0 0 0,-2-2 0 0 0,-1 0 0 0 0,2 1 0 0 0,1 4 0 0 0,-3-1 0 0 0,-4-1 0 0 0,0 1 0 0 0,2-1 0 0 0,4 2 0 0 0,2 1 0 0 0,-3 1 0 0 0,1-4 0 0 0,0 5 0 0 0,-2 2 0 0 0,-9-1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16322 7252 16383 0 0,'-3'0'0'0'0,"-7"0"0"0"0,-10 0 0 0 0,-8 0 0 0 0,-9 0 0 0 0,-3 0 0 0 0,-1 0 0 0 0,1 0 0 0 0,4 0 0 0 0,3 0 0 0 0,3 0 0 0 0,5 0 0 0 0,4 0 0 0 0,-1 0 0 0 0,1 0 0 0 0,1 0 0 0 0,1 0 0 0 0,-5 3 0 0 0,2 9 0 0 0,5 6 0 0 0,5 3 0 0 0,4 6 0 0 0,4 5 0 0 0,3 0 0 0 0,1 0 0 0 0,1-3 0 0 0,0-3 0 0 0,0-3 0 0 0,2 3 0 0 0,4 0 0 0 0,4-2 0 0 0,2-5 0 0 0,2-2 0 0 0,5-5 0 0 0,7-4 0 0 0,5-3 0 0 0,6-3 0 0 0,0-2 0 0 0,-4 0 0 0 0,4-1 0 0 0,-1 0 0 0 0,-1 0 0 0 0,2-2 0 0 0,4-2 0 0 0,0-5 0 0 0,-1-1 0 0 0,-5-1 0 0 0,-3 1 0 0 0,2-1 0 0 0,-3 0 0 0 0,-4-2 0 0 0,-6 0 0 0 0,-8-5 0 0 0,-5-4 0 0 0,-5-1 0 0 0,-9-3 0 0 0,-6 1 0 0 0,-5 2 0 0 0,-1 2 0 0 0,-2 2 0 0 0,-3 1 0 0 0,-1 4 0 0 0,-5 2 0 0 0,-4 2 0 0 0,1 2 0 0 0,3-2 0 0 0,3 1 0 0 0,3 3 0 0 0,6 2 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15694 7338 16383 0 0,'5'0'0'0'0,"6"0"0"0"0,2 0 0 0 0,3 0 0 0 0,4 0 0 0 0,2-2 0 0 0,6-2 0 0 0,10 0 0 0 0,12-5 0 0 0,13-2 0 0 0,11-1 0 0 0,14-3 0 0 0,6 2 0 0 0,1 3 0 0 0,0 0 0 0 0,-1 1 0 0 0,-1 3 0 0 0,-2 2 0 0 0,-6 2 0 0 0,-8 1 0 0 0,-4-5 0 0 0,-3-2 0 0 0,-7 0 0 0 0,2 2 0 0 0,5 2 0 0 0,7 2 0 0 0,6 0 0 0 0,5 2 0 0 0,11-4 0 0 0,4-3 0 0 0,1-1 0 0 0,2-3 0 0 0,-1-1 0 0 0,-6-4 0 0 0,-4 0 0 0 0,-2 1 0 0 0,-5 1 0 0 0,-4 2 0 0 0,-5 0 0 0 0,0 0 0 0 0,0-2 0 0 0,-2 1 0 0 0,5 4 0 0 0,6 2 0 0 0,6 0 0 0 0,7 1 0 0 0,14 1 0 0 0,7-1 0 0 0,10 0 0 0 0,-2 1 0 0 0,1 1 0 0 0,-3-1 0 0 0,-10-1 0 0 0,-6-5 0 0 0,-10-4 0 0 0,-6 0 0 0 0,-7 0 0 0 0,-12 2 0 0 0,-8 1 0 0 0,-6 2 0 0 0,-11 3 0 0 0,-2-7 0 0 0,-6-2 0 0 0,-2 0 0 0 0,-2 3 0 0 0,-5 2 0 0 0,-6 4 0 0 0,-2 0 0 0 0,-2 2 0 0 0,-3 1 0 0 0,-3-2 0 0 0,-1-2 0 0 0,-4 0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16139 7409 16383 0 0,'13'-3'0'0'0,"6"-1"0"0"0,6 0 0 0 0,8 0 0 0 0,8 2 0 0 0,5 1 0 0 0,7 0 0 0 0,8 1 0 0 0,5 0 0 0 0,-6 0 0 0 0,0 0 0 0 0,-5 0 0 0 0,-3 0 0 0 0,2 0 0 0 0,2 1 0 0 0,6-1 0 0 0,2 0 0 0 0,-4 0 0 0 0,0 0 0 0 0,-1 0 0 0 0,-5 0 0 0 0,-3 0 0 0 0,-6 0 0 0 0,-12 0 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16458 7480 16383 0 0,'3'0'0'0'0,"10"-6"0"0"0,9-2 0 0 0,9 0 0 0 0,12 2 0 0 0,15-1 0 0 0,13-4 0 0 0,10-2 0 0 0,12 1 0 0 0,12 3 0 0 0,17 2 0 0 0,10 3 0 0 0,10 2 0 0 0,5 1 0 0 0,0 1 0 0 0,-5 0 0 0 0,-11 1 0 0 0,-15-1 0 0 0,-19 1 0 0 0,-19-1 0 0 0,-21 0 0 0 0,-20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6" Type="http://schemas.openxmlformats.org/officeDocument/2006/relationships/customXml" Target="../ink/ink8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13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1.png"/><Relationship Id="rId12" Type="http://schemas.openxmlformats.org/officeDocument/2006/relationships/customXml" Target="../ink/ink64.xml"/><Relationship Id="rId2" Type="http://schemas.openxmlformats.org/officeDocument/2006/relationships/customXml" Target="../ink/ink5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1.xml"/><Relationship Id="rId11" Type="http://schemas.openxmlformats.org/officeDocument/2006/relationships/image" Target="../media/image63.png"/><Relationship Id="rId5" Type="http://schemas.openxmlformats.org/officeDocument/2006/relationships/image" Target="../media/image60.png"/><Relationship Id="rId15" Type="http://schemas.openxmlformats.org/officeDocument/2006/relationships/image" Target="../media/image65.png"/><Relationship Id="rId10" Type="http://schemas.openxmlformats.org/officeDocument/2006/relationships/customXml" Target="../ink/ink63.xml"/><Relationship Id="rId4" Type="http://schemas.openxmlformats.org/officeDocument/2006/relationships/customXml" Target="../ink/ink60.xml"/><Relationship Id="rId9" Type="http://schemas.openxmlformats.org/officeDocument/2006/relationships/image" Target="../media/image62.png"/><Relationship Id="rId14" Type="http://schemas.openxmlformats.org/officeDocument/2006/relationships/customXml" Target="../ink/ink6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9.xml"/><Relationship Id="rId13" Type="http://schemas.openxmlformats.org/officeDocument/2006/relationships/image" Target="../media/image71.png"/><Relationship Id="rId18" Type="http://schemas.openxmlformats.org/officeDocument/2006/relationships/customXml" Target="../ink/ink74.xml"/><Relationship Id="rId3" Type="http://schemas.openxmlformats.org/officeDocument/2006/relationships/image" Target="../media/image66.png"/><Relationship Id="rId21" Type="http://schemas.openxmlformats.org/officeDocument/2006/relationships/image" Target="../media/image75.png"/><Relationship Id="rId7" Type="http://schemas.openxmlformats.org/officeDocument/2006/relationships/image" Target="../media/image68.png"/><Relationship Id="rId12" Type="http://schemas.openxmlformats.org/officeDocument/2006/relationships/customXml" Target="../ink/ink71.xml"/><Relationship Id="rId17" Type="http://schemas.openxmlformats.org/officeDocument/2006/relationships/image" Target="../media/image73.png"/><Relationship Id="rId2" Type="http://schemas.openxmlformats.org/officeDocument/2006/relationships/customXml" Target="../ink/ink66.xml"/><Relationship Id="rId16" Type="http://schemas.openxmlformats.org/officeDocument/2006/relationships/customXml" Target="../ink/ink73.xml"/><Relationship Id="rId20" Type="http://schemas.openxmlformats.org/officeDocument/2006/relationships/customXml" Target="../ink/ink7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8.xml"/><Relationship Id="rId11" Type="http://schemas.openxmlformats.org/officeDocument/2006/relationships/image" Target="../media/image70.png"/><Relationship Id="rId5" Type="http://schemas.openxmlformats.org/officeDocument/2006/relationships/image" Target="../media/image67.png"/><Relationship Id="rId15" Type="http://schemas.openxmlformats.org/officeDocument/2006/relationships/image" Target="../media/image72.png"/><Relationship Id="rId10" Type="http://schemas.openxmlformats.org/officeDocument/2006/relationships/customXml" Target="../ink/ink70.xml"/><Relationship Id="rId19" Type="http://schemas.openxmlformats.org/officeDocument/2006/relationships/image" Target="../media/image74.png"/><Relationship Id="rId4" Type="http://schemas.openxmlformats.org/officeDocument/2006/relationships/customXml" Target="../ink/ink67.xml"/><Relationship Id="rId9" Type="http://schemas.openxmlformats.org/officeDocument/2006/relationships/image" Target="../media/image69.png"/><Relationship Id="rId14" Type="http://schemas.openxmlformats.org/officeDocument/2006/relationships/customXml" Target="../ink/ink7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1.png"/><Relationship Id="rId18" Type="http://schemas.openxmlformats.org/officeDocument/2006/relationships/customXml" Target="../ink/ink84.xml"/><Relationship Id="rId26" Type="http://schemas.openxmlformats.org/officeDocument/2006/relationships/customXml" Target="../ink/ink88.xml"/><Relationship Id="rId39" Type="http://schemas.openxmlformats.org/officeDocument/2006/relationships/image" Target="../media/image94.png"/><Relationship Id="rId21" Type="http://schemas.openxmlformats.org/officeDocument/2006/relationships/image" Target="../media/image85.png"/><Relationship Id="rId34" Type="http://schemas.openxmlformats.org/officeDocument/2006/relationships/customXml" Target="../ink/ink92.xml"/><Relationship Id="rId42" Type="http://schemas.openxmlformats.org/officeDocument/2006/relationships/customXml" Target="../ink/ink96.xml"/><Relationship Id="rId47" Type="http://schemas.openxmlformats.org/officeDocument/2006/relationships/image" Target="../media/image98.png"/><Relationship Id="rId50" Type="http://schemas.openxmlformats.org/officeDocument/2006/relationships/customXml" Target="../ink/ink100.xml"/><Relationship Id="rId55" Type="http://schemas.openxmlformats.org/officeDocument/2006/relationships/image" Target="../media/image102.png"/><Relationship Id="rId63" Type="http://schemas.openxmlformats.org/officeDocument/2006/relationships/image" Target="../media/image106.png"/><Relationship Id="rId7" Type="http://schemas.openxmlformats.org/officeDocument/2006/relationships/image" Target="../media/image78.png"/><Relationship Id="rId2" Type="http://schemas.openxmlformats.org/officeDocument/2006/relationships/customXml" Target="../ink/ink76.xml"/><Relationship Id="rId16" Type="http://schemas.openxmlformats.org/officeDocument/2006/relationships/customXml" Target="../ink/ink83.xml"/><Relationship Id="rId29" Type="http://schemas.openxmlformats.org/officeDocument/2006/relationships/image" Target="../media/image89.png"/><Relationship Id="rId11" Type="http://schemas.openxmlformats.org/officeDocument/2006/relationships/image" Target="../media/image80.png"/><Relationship Id="rId24" Type="http://schemas.openxmlformats.org/officeDocument/2006/relationships/customXml" Target="../ink/ink87.xml"/><Relationship Id="rId32" Type="http://schemas.openxmlformats.org/officeDocument/2006/relationships/customXml" Target="../ink/ink91.xml"/><Relationship Id="rId37" Type="http://schemas.openxmlformats.org/officeDocument/2006/relationships/image" Target="../media/image93.png"/><Relationship Id="rId40" Type="http://schemas.openxmlformats.org/officeDocument/2006/relationships/customXml" Target="../ink/ink95.xml"/><Relationship Id="rId45" Type="http://schemas.openxmlformats.org/officeDocument/2006/relationships/image" Target="../media/image97.png"/><Relationship Id="rId53" Type="http://schemas.openxmlformats.org/officeDocument/2006/relationships/image" Target="../media/image101.png"/><Relationship Id="rId58" Type="http://schemas.openxmlformats.org/officeDocument/2006/relationships/customXml" Target="../ink/ink104.xml"/><Relationship Id="rId5" Type="http://schemas.openxmlformats.org/officeDocument/2006/relationships/image" Target="../media/image77.png"/><Relationship Id="rId61" Type="http://schemas.openxmlformats.org/officeDocument/2006/relationships/image" Target="../media/image105.png"/><Relationship Id="rId19" Type="http://schemas.openxmlformats.org/officeDocument/2006/relationships/image" Target="../media/image84.png"/><Relationship Id="rId14" Type="http://schemas.openxmlformats.org/officeDocument/2006/relationships/customXml" Target="../ink/ink82.xml"/><Relationship Id="rId22" Type="http://schemas.openxmlformats.org/officeDocument/2006/relationships/customXml" Target="../ink/ink86.xml"/><Relationship Id="rId27" Type="http://schemas.openxmlformats.org/officeDocument/2006/relationships/image" Target="../media/image88.png"/><Relationship Id="rId30" Type="http://schemas.openxmlformats.org/officeDocument/2006/relationships/customXml" Target="../ink/ink90.xml"/><Relationship Id="rId35" Type="http://schemas.openxmlformats.org/officeDocument/2006/relationships/image" Target="../media/image92.png"/><Relationship Id="rId43" Type="http://schemas.openxmlformats.org/officeDocument/2006/relationships/image" Target="../media/image96.png"/><Relationship Id="rId48" Type="http://schemas.openxmlformats.org/officeDocument/2006/relationships/customXml" Target="../ink/ink99.xml"/><Relationship Id="rId56" Type="http://schemas.openxmlformats.org/officeDocument/2006/relationships/customXml" Target="../ink/ink103.xml"/><Relationship Id="rId8" Type="http://schemas.openxmlformats.org/officeDocument/2006/relationships/customXml" Target="../ink/ink79.xml"/><Relationship Id="rId51" Type="http://schemas.openxmlformats.org/officeDocument/2006/relationships/image" Target="../media/image100.png"/><Relationship Id="rId3" Type="http://schemas.openxmlformats.org/officeDocument/2006/relationships/image" Target="../media/image76.png"/><Relationship Id="rId12" Type="http://schemas.openxmlformats.org/officeDocument/2006/relationships/customXml" Target="../ink/ink81.xml"/><Relationship Id="rId17" Type="http://schemas.openxmlformats.org/officeDocument/2006/relationships/image" Target="../media/image83.png"/><Relationship Id="rId25" Type="http://schemas.openxmlformats.org/officeDocument/2006/relationships/image" Target="../media/image87.png"/><Relationship Id="rId33" Type="http://schemas.openxmlformats.org/officeDocument/2006/relationships/image" Target="../media/image91.png"/><Relationship Id="rId38" Type="http://schemas.openxmlformats.org/officeDocument/2006/relationships/customXml" Target="../ink/ink94.xml"/><Relationship Id="rId46" Type="http://schemas.openxmlformats.org/officeDocument/2006/relationships/customXml" Target="../ink/ink98.xml"/><Relationship Id="rId59" Type="http://schemas.openxmlformats.org/officeDocument/2006/relationships/image" Target="../media/image104.png"/><Relationship Id="rId20" Type="http://schemas.openxmlformats.org/officeDocument/2006/relationships/customXml" Target="../ink/ink85.xml"/><Relationship Id="rId41" Type="http://schemas.openxmlformats.org/officeDocument/2006/relationships/image" Target="../media/image95.png"/><Relationship Id="rId54" Type="http://schemas.openxmlformats.org/officeDocument/2006/relationships/customXml" Target="../ink/ink102.xml"/><Relationship Id="rId62" Type="http://schemas.openxmlformats.org/officeDocument/2006/relationships/customXml" Target="../ink/ink106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78.xml"/><Relationship Id="rId15" Type="http://schemas.openxmlformats.org/officeDocument/2006/relationships/image" Target="../media/image82.png"/><Relationship Id="rId23" Type="http://schemas.openxmlformats.org/officeDocument/2006/relationships/image" Target="../media/image86.png"/><Relationship Id="rId28" Type="http://schemas.openxmlformats.org/officeDocument/2006/relationships/customXml" Target="../ink/ink89.xml"/><Relationship Id="rId36" Type="http://schemas.openxmlformats.org/officeDocument/2006/relationships/customXml" Target="../ink/ink93.xml"/><Relationship Id="rId49" Type="http://schemas.openxmlformats.org/officeDocument/2006/relationships/image" Target="../media/image99.png"/><Relationship Id="rId57" Type="http://schemas.openxmlformats.org/officeDocument/2006/relationships/image" Target="../media/image103.png"/><Relationship Id="rId10" Type="http://schemas.openxmlformats.org/officeDocument/2006/relationships/customXml" Target="../ink/ink80.xml"/><Relationship Id="rId31" Type="http://schemas.openxmlformats.org/officeDocument/2006/relationships/image" Target="../media/image90.png"/><Relationship Id="rId44" Type="http://schemas.openxmlformats.org/officeDocument/2006/relationships/customXml" Target="../ink/ink97.xml"/><Relationship Id="rId52" Type="http://schemas.openxmlformats.org/officeDocument/2006/relationships/customXml" Target="../ink/ink101.xml"/><Relationship Id="rId60" Type="http://schemas.openxmlformats.org/officeDocument/2006/relationships/customXml" Target="../ink/ink105.xml"/><Relationship Id="rId4" Type="http://schemas.openxmlformats.org/officeDocument/2006/relationships/customXml" Target="../ink/ink77.xml"/><Relationship Id="rId9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Amélie Cliché</a:t>
            </a:r>
          </a:p>
          <a:p>
            <a:r>
              <a:rPr lang="en-US" dirty="0">
                <a:cs typeface="Calibri"/>
              </a:rPr>
              <a:t>MSI2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837C-02C5-400F-A072-E85D4432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C560204-5800-44D5-83AB-33EFEB05B5E7}"/>
                  </a:ext>
                </a:extLst>
              </p14:cNvPr>
              <p14:cNvContentPartPr/>
              <p14:nvPr/>
            </p14:nvContentPartPr>
            <p14:xfrm>
              <a:off x="1910601" y="3062137"/>
              <a:ext cx="1609725" cy="7239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C560204-5800-44D5-83AB-33EFEB05B5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2924" y="3044490"/>
                <a:ext cx="1645441" cy="759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41A539-012D-4232-AEEA-6CEDBAEB1113}"/>
                  </a:ext>
                </a:extLst>
              </p14:cNvPr>
              <p14:cNvContentPartPr/>
              <p14:nvPr/>
            </p14:nvContentPartPr>
            <p14:xfrm>
              <a:off x="1884990" y="3491364"/>
              <a:ext cx="76200" cy="1266825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41A539-012D-4232-AEEA-6CEDBAEB11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5940" y="3473339"/>
                <a:ext cx="113919" cy="13025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D97ED6E-1973-476B-8C5A-6B3B7BC47544}"/>
                  </a:ext>
                </a:extLst>
              </p14:cNvPr>
              <p14:cNvContentPartPr/>
              <p14:nvPr/>
            </p14:nvContentPartPr>
            <p14:xfrm>
              <a:off x="1888038" y="3470794"/>
              <a:ext cx="1657350" cy="1381125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D97ED6E-1973-476B-8C5A-6B3B7BC4754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0090" y="3453207"/>
                <a:ext cx="1692888" cy="1416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A9EC481-882A-4CF2-A900-69BD7D096516}"/>
                  </a:ext>
                </a:extLst>
              </p14:cNvPr>
              <p14:cNvContentPartPr/>
              <p14:nvPr/>
            </p14:nvContentPartPr>
            <p14:xfrm>
              <a:off x="1896650" y="4041190"/>
              <a:ext cx="1628775" cy="2667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A9EC481-882A-4CF2-A900-69BD7D09651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78625" y="4023242"/>
                <a:ext cx="1664465" cy="302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927A1C1-BEA0-4F72-A583-12196C5E9849}"/>
                  </a:ext>
                </a:extLst>
              </p14:cNvPr>
              <p14:cNvContentPartPr/>
              <p14:nvPr/>
            </p14:nvContentPartPr>
            <p14:xfrm>
              <a:off x="2403206" y="4318971"/>
              <a:ext cx="219075" cy="2286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927A1C1-BEA0-4F72-A583-12196C5E984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84919" y="4301631"/>
                <a:ext cx="255283" cy="263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46B7A3B-A59D-4CEB-9D2B-1C6C60E80FCD}"/>
                  </a:ext>
                </a:extLst>
              </p14:cNvPr>
              <p14:cNvContentPartPr/>
              <p14:nvPr/>
            </p14:nvContentPartPr>
            <p14:xfrm>
              <a:off x="2991403" y="4258687"/>
              <a:ext cx="323850" cy="40005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46B7A3B-A59D-4CEB-9D2B-1C6C60E80FC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73189" y="4240907"/>
                <a:ext cx="359914" cy="4352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6308B80-BE61-4E93-9B90-987D028C4CE2}"/>
                  </a:ext>
                </a:extLst>
              </p14:cNvPr>
              <p14:cNvContentPartPr/>
              <p14:nvPr/>
            </p14:nvContentPartPr>
            <p14:xfrm>
              <a:off x="2135806" y="4641760"/>
              <a:ext cx="133350" cy="6667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6308B80-BE61-4E93-9B90-987D028C4CE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18002" y="4625176"/>
                <a:ext cx="169322" cy="1001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9963568-7955-4234-A773-9DF1C29E92F6}"/>
                  </a:ext>
                </a:extLst>
              </p14:cNvPr>
              <p14:cNvContentPartPr/>
              <p14:nvPr/>
            </p14:nvContentPartPr>
            <p14:xfrm>
              <a:off x="6969257" y="2864264"/>
              <a:ext cx="1819275" cy="676275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9963568-7955-4234-A773-9DF1C29E92F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51248" y="2846143"/>
                <a:ext cx="1854933" cy="7121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249CE3D-5D0B-4798-B567-BC506773B47C}"/>
                  </a:ext>
                </a:extLst>
              </p14:cNvPr>
              <p14:cNvContentPartPr/>
              <p14:nvPr/>
            </p14:nvContentPartPr>
            <p14:xfrm>
              <a:off x="6972446" y="3306290"/>
              <a:ext cx="2066925" cy="146685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249CE3D-5D0B-4798-B567-BC506773B47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954802" y="3288248"/>
                <a:ext cx="2102574" cy="1502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46CC5D8-996C-4685-852E-C298FA02EA66}"/>
                  </a:ext>
                </a:extLst>
              </p14:cNvPr>
              <p14:cNvContentPartPr/>
              <p14:nvPr/>
            </p14:nvContentPartPr>
            <p14:xfrm>
              <a:off x="7005622" y="3873872"/>
              <a:ext cx="1943099" cy="2286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46CC5D8-996C-4685-852E-C298FA02EA6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988016" y="3856007"/>
                <a:ext cx="1978670" cy="2646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520B377-34F6-48F1-9A70-1CD27F01A170}"/>
                  </a:ext>
                </a:extLst>
              </p14:cNvPr>
              <p14:cNvContentPartPr/>
              <p14:nvPr/>
            </p14:nvContentPartPr>
            <p14:xfrm>
              <a:off x="7802226" y="3655508"/>
              <a:ext cx="352425" cy="219075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520B377-34F6-48F1-9A70-1CD27F01A17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784003" y="3637492"/>
                <a:ext cx="388506" cy="2547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9F0F3E4-C414-49D1-A6A5-2BA7969D3AE7}"/>
                  </a:ext>
                </a:extLst>
              </p14:cNvPr>
              <p14:cNvContentPartPr/>
              <p14:nvPr/>
            </p14:nvContentPartPr>
            <p14:xfrm>
              <a:off x="7236303" y="4311679"/>
              <a:ext cx="390524" cy="3810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9F0F3E4-C414-49D1-A6A5-2BA7969D3AE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218731" y="4293656"/>
                <a:ext cx="426026" cy="416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781069A-9C29-454C-8977-E95FDF7E695F}"/>
                  </a:ext>
                </a:extLst>
              </p14:cNvPr>
              <p14:cNvContentPartPr/>
              <p14:nvPr/>
            </p14:nvContentPartPr>
            <p14:xfrm>
              <a:off x="8640265" y="4543649"/>
              <a:ext cx="104775" cy="10477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781069A-9C29-454C-8977-E95FDF7E695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622324" y="4526363"/>
                <a:ext cx="140298" cy="139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38016CF-91D0-44EF-B03A-858C7063B22A}"/>
                  </a:ext>
                </a:extLst>
              </p14:cNvPr>
              <p14:cNvContentPartPr/>
              <p14:nvPr/>
            </p14:nvContentPartPr>
            <p14:xfrm>
              <a:off x="7556886" y="3904981"/>
              <a:ext cx="114300" cy="390524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38016CF-91D0-44EF-B03A-858C7063B22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539247" y="3887133"/>
                <a:ext cx="149225" cy="425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79BAA9D-E99C-42FF-9460-80CDF3EC1F82}"/>
                  </a:ext>
                </a:extLst>
              </p14:cNvPr>
              <p14:cNvContentPartPr/>
              <p14:nvPr/>
            </p14:nvContentPartPr>
            <p14:xfrm>
              <a:off x="7414371" y="4166232"/>
              <a:ext cx="247649" cy="14287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79BAA9D-E99C-42FF-9460-80CDF3EC1F8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96451" y="4147773"/>
                <a:ext cx="283130" cy="1794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47DCDF5-49DB-4A3B-A14B-AEACE88F15D9}"/>
                  </a:ext>
                </a:extLst>
              </p14:cNvPr>
              <p14:cNvContentPartPr/>
              <p14:nvPr/>
            </p14:nvContentPartPr>
            <p14:xfrm>
              <a:off x="540884" y="5622858"/>
              <a:ext cx="647700" cy="36195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47DCDF5-49DB-4A3B-A14B-AEACE88F15D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3311" y="5604868"/>
                <a:ext cx="683205" cy="3975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2CC853F-1439-415D-9EE1-E9F2698D40CA}"/>
                  </a:ext>
                </a:extLst>
              </p14:cNvPr>
              <p14:cNvContentPartPr/>
              <p14:nvPr/>
            </p14:nvContentPartPr>
            <p14:xfrm>
              <a:off x="1271587" y="5675692"/>
              <a:ext cx="209550" cy="33337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2CC853F-1439-415D-9EE1-E9F2698D40C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254065" y="5657455"/>
                <a:ext cx="244952" cy="3694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774A93E-3600-4573-A18F-0176B2114D50}"/>
                  </a:ext>
                </a:extLst>
              </p14:cNvPr>
              <p14:cNvContentPartPr/>
              <p14:nvPr/>
            </p14:nvContentPartPr>
            <p14:xfrm>
              <a:off x="1451772" y="5446848"/>
              <a:ext cx="114300" cy="762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774A93E-3600-4573-A18F-0176B2114D5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434401" y="5429562"/>
                <a:ext cx="148694" cy="1111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AB21AD4-EF4E-473C-BB9B-B7A15969A7B0}"/>
                  </a:ext>
                </a:extLst>
              </p14:cNvPr>
              <p14:cNvContentPartPr/>
              <p14:nvPr/>
            </p14:nvContentPartPr>
            <p14:xfrm>
              <a:off x="1888846" y="5435238"/>
              <a:ext cx="47625" cy="600075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AB21AD4-EF4E-473C-BB9B-B7A15969A7B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870242" y="5417347"/>
                <a:ext cx="84460" cy="635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C4388B9-DFA5-44DA-93FD-76FF0A9C54F4}"/>
                  </a:ext>
                </a:extLst>
              </p14:cNvPr>
              <p14:cNvContentPartPr/>
              <p14:nvPr/>
            </p14:nvContentPartPr>
            <p14:xfrm>
              <a:off x="2046010" y="5743885"/>
              <a:ext cx="447675" cy="333375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C4388B9-DFA5-44DA-93FD-76FF0A9C54F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028132" y="5725981"/>
                <a:ext cx="483074" cy="3688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E5C9E29-78B6-4F46-9CB1-CAE2DDC7C7A3}"/>
                  </a:ext>
                </a:extLst>
              </p14:cNvPr>
              <p14:cNvContentPartPr/>
              <p14:nvPr/>
            </p14:nvContentPartPr>
            <p14:xfrm>
              <a:off x="2655487" y="5794281"/>
              <a:ext cx="9525" cy="238124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E5C9E29-78B6-4F46-9CB1-CAE2DDC7C7A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619585" y="5776735"/>
                <a:ext cx="82062" cy="273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E3F3874-5854-47BA-9AF7-DBA9C70D93F9}"/>
                  </a:ext>
                </a:extLst>
              </p14:cNvPr>
              <p14:cNvContentPartPr/>
              <p14:nvPr/>
            </p14:nvContentPartPr>
            <p14:xfrm>
              <a:off x="2660188" y="5734525"/>
              <a:ext cx="419100" cy="257175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E3F3874-5854-47BA-9AF7-DBA9C70D93F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642696" y="5716950"/>
                <a:ext cx="454441" cy="292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7B2B497D-BE49-40B1-A031-A790D740B60C}"/>
                  </a:ext>
                </a:extLst>
              </p14:cNvPr>
              <p14:cNvContentPartPr/>
              <p14:nvPr/>
            </p14:nvContentPartPr>
            <p14:xfrm>
              <a:off x="3054686" y="5734233"/>
              <a:ext cx="352425" cy="4572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7B2B497D-BE49-40B1-A031-A790D740B60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037119" y="5716360"/>
                <a:ext cx="387918" cy="492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5E9B9C8-7FDF-4797-AADA-B8D302AA0598}"/>
                  </a:ext>
                </a:extLst>
              </p14:cNvPr>
              <p14:cNvContentPartPr/>
              <p14:nvPr/>
            </p14:nvContentPartPr>
            <p14:xfrm>
              <a:off x="3630943" y="5629211"/>
              <a:ext cx="247649" cy="371475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5E9B9C8-7FDF-4797-AADA-B8D302AA0598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613533" y="5611487"/>
                <a:ext cx="282824" cy="4072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9E4AB71-D9CC-437F-B7A7-5A1AE30D7679}"/>
                  </a:ext>
                </a:extLst>
              </p14:cNvPr>
              <p14:cNvContentPartPr/>
              <p14:nvPr/>
            </p14:nvContentPartPr>
            <p14:xfrm>
              <a:off x="777354" y="6233928"/>
              <a:ext cx="314325" cy="56197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9E4AB71-D9CC-437F-B7A7-5A1AE30D767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59122" y="6216433"/>
                <a:ext cx="350425" cy="597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332FCB3-7F5A-4A50-9D5A-319053929D50}"/>
                  </a:ext>
                </a:extLst>
              </p14:cNvPr>
              <p14:cNvContentPartPr/>
              <p14:nvPr/>
            </p14:nvContentPartPr>
            <p14:xfrm>
              <a:off x="1195294" y="6462236"/>
              <a:ext cx="352425" cy="247649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332FCB3-7F5A-4A50-9D5A-319053929D5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177368" y="6444391"/>
                <a:ext cx="387918" cy="2837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46A7F53-1EFF-4A60-98A0-2027C3A1CAF1}"/>
                  </a:ext>
                </a:extLst>
              </p14:cNvPr>
              <p14:cNvContentPartPr/>
              <p14:nvPr/>
            </p14:nvContentPartPr>
            <p14:xfrm>
              <a:off x="1448901" y="6283363"/>
              <a:ext cx="66675" cy="66675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46A7F53-1EFF-4A60-98A0-2027C3A1CAF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431355" y="6264800"/>
                <a:ext cx="101416" cy="1041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BD16B14F-52AC-4067-B88E-0B1C4E507779}"/>
                  </a:ext>
                </a:extLst>
              </p14:cNvPr>
              <p14:cNvContentPartPr/>
              <p14:nvPr/>
            </p14:nvContentPartPr>
            <p14:xfrm>
              <a:off x="1710530" y="6230243"/>
              <a:ext cx="9525" cy="51435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BD16B14F-52AC-4067-B88E-0B1C4E50777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234280" y="6212196"/>
                <a:ext cx="952500" cy="5500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3D92EBDB-6C98-4080-9A1F-4F5B70E5CEFB}"/>
                  </a:ext>
                </a:extLst>
              </p14:cNvPr>
              <p14:cNvContentPartPr/>
              <p14:nvPr/>
            </p14:nvContentPartPr>
            <p14:xfrm>
              <a:off x="1597258" y="6477458"/>
              <a:ext cx="466725" cy="285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3D92EBDB-6C98-4080-9A1F-4F5B70E5CEF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579390" y="6461177"/>
                <a:ext cx="502105" cy="614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1E132E47-2D57-4202-8ACE-8444D8CB8E86}"/>
                  </a:ext>
                </a:extLst>
              </p14:cNvPr>
              <p14:cNvContentPartPr/>
              <p14:nvPr/>
            </p14:nvContentPartPr>
            <p14:xfrm>
              <a:off x="1979999" y="6538966"/>
              <a:ext cx="438149" cy="28575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1E132E47-2D57-4202-8ACE-8444D8CB8E8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961983" y="6521594"/>
                <a:ext cx="473821" cy="3208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D6E24AFF-31FF-48EA-B039-2B38876BB5BA}"/>
                  </a:ext>
                </a:extLst>
              </p14:cNvPr>
              <p14:cNvContentPartPr/>
              <p14:nvPr/>
            </p14:nvContentPartPr>
            <p14:xfrm>
              <a:off x="2409426" y="6357282"/>
              <a:ext cx="104775" cy="381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D6E24AFF-31FF-48EA-B039-2B38876BB5B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392079" y="6337643"/>
                <a:ext cx="139122" cy="76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EAC3F4A-8496-424B-866B-D6BBF54924CE}"/>
                  </a:ext>
                </a:extLst>
              </p14:cNvPr>
              <p14:cNvContentPartPr/>
              <p14:nvPr/>
            </p14:nvContentPartPr>
            <p14:xfrm>
              <a:off x="2667801" y="6476421"/>
              <a:ext cx="57150" cy="238124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EAC3F4A-8496-424B-866B-D6BBF54924CE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649378" y="6459058"/>
                <a:ext cx="94373" cy="2732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AEAED54-F0B7-4273-A88E-48666A40FABA}"/>
                  </a:ext>
                </a:extLst>
              </p14:cNvPr>
              <p14:cNvContentPartPr/>
              <p14:nvPr/>
            </p14:nvContentPartPr>
            <p14:xfrm>
              <a:off x="2672890" y="6459647"/>
              <a:ext cx="171450" cy="20955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AEAED54-F0B7-4273-A88E-48666A40FAB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655129" y="6441944"/>
                <a:ext cx="207335" cy="2453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8696376-4946-41C9-B44B-1FB436376E97}"/>
                  </a:ext>
                </a:extLst>
              </p14:cNvPr>
              <p14:cNvContentPartPr/>
              <p14:nvPr/>
            </p14:nvContentPartPr>
            <p14:xfrm>
              <a:off x="2997851" y="6435974"/>
              <a:ext cx="428625" cy="352425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8696376-4946-41C9-B44B-1FB436376E9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979720" y="6417770"/>
                <a:ext cx="464525" cy="3884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A6B8120A-C11E-44BD-B0B2-EBC892C76F02}"/>
                  </a:ext>
                </a:extLst>
              </p14:cNvPr>
              <p14:cNvContentPartPr/>
              <p14:nvPr/>
            </p14:nvContentPartPr>
            <p14:xfrm>
              <a:off x="3460956" y="6405407"/>
              <a:ext cx="733425" cy="32385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A6B8120A-C11E-44BD-B0B2-EBC892C76F0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443076" y="6387537"/>
                <a:ext cx="768827" cy="3599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891BE95-606A-4703-AB87-DA826F0BB6C1}"/>
                  </a:ext>
                </a:extLst>
              </p14:cNvPr>
              <p14:cNvContentPartPr/>
              <p14:nvPr/>
            </p14:nvContentPartPr>
            <p14:xfrm>
              <a:off x="4270743" y="6383772"/>
              <a:ext cx="400050" cy="257175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891BE95-606A-4703-AB87-DA826F0BB6C1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253194" y="6365687"/>
                <a:ext cx="435507" cy="292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91FCAB90-C777-45E4-920F-29F088D9DBDA}"/>
                  </a:ext>
                </a:extLst>
              </p14:cNvPr>
              <p14:cNvContentPartPr/>
              <p14:nvPr/>
            </p14:nvContentPartPr>
            <p14:xfrm>
              <a:off x="4355242" y="6187790"/>
              <a:ext cx="209550" cy="85725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91FCAB90-C777-45E4-920F-29F088D9DBD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337385" y="6170504"/>
                <a:ext cx="245629" cy="120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8C2C964-2698-41E5-9624-22EADEAAEA8B}"/>
                  </a:ext>
                </a:extLst>
              </p14:cNvPr>
              <p14:cNvContentPartPr/>
              <p14:nvPr/>
            </p14:nvContentPartPr>
            <p14:xfrm>
              <a:off x="4828948" y="6396355"/>
              <a:ext cx="9525" cy="200025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8C2C964-2698-41E5-9624-22EADEAAEA8B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813585" y="6378367"/>
                <a:ext cx="39944" cy="2356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0A6CA65-761A-47A1-8B86-369EC8F87D04}"/>
                  </a:ext>
                </a:extLst>
              </p14:cNvPr>
              <p14:cNvContentPartPr/>
              <p14:nvPr/>
            </p14:nvContentPartPr>
            <p14:xfrm>
              <a:off x="4884427" y="6272996"/>
              <a:ext cx="333375" cy="32385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0A6CA65-761A-47A1-8B86-369EC8F87D04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866675" y="6255143"/>
                <a:ext cx="368523" cy="3591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CA4E835F-3603-467A-952C-C150D49EC385}"/>
                  </a:ext>
                </a:extLst>
              </p14:cNvPr>
              <p14:cNvContentPartPr/>
              <p14:nvPr/>
            </p14:nvContentPartPr>
            <p14:xfrm>
              <a:off x="5279774" y="6228177"/>
              <a:ext cx="638175" cy="466725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CA4E835F-3603-467A-952C-C150D49EC385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261908" y="6210185"/>
                <a:ext cx="673550" cy="502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5F79C425-FF0B-4E1C-9254-090290D00D7F}"/>
                  </a:ext>
                </a:extLst>
              </p14:cNvPr>
              <p14:cNvContentPartPr/>
              <p14:nvPr/>
            </p14:nvContentPartPr>
            <p14:xfrm>
              <a:off x="4076740" y="1802492"/>
              <a:ext cx="323850" cy="542925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5F79C425-FF0B-4E1C-9254-090290D00D7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059302" y="1784609"/>
                <a:ext cx="359082" cy="5783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0CD6168A-BBC5-44DB-9A3E-3637B8AE6FDB}"/>
                  </a:ext>
                </a:extLst>
              </p14:cNvPr>
              <p14:cNvContentPartPr/>
              <p14:nvPr/>
            </p14:nvContentPartPr>
            <p14:xfrm>
              <a:off x="4532924" y="2184399"/>
              <a:ext cx="333375" cy="219075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0CD6168A-BBC5-44DB-9A3E-3637B8AE6FDB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515207" y="2166448"/>
                <a:ext cx="369171" cy="2553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A163ADEE-74E4-4D8D-94E3-ED8EF8358754}"/>
                  </a:ext>
                </a:extLst>
              </p14:cNvPr>
              <p14:cNvContentPartPr/>
              <p14:nvPr/>
            </p14:nvContentPartPr>
            <p14:xfrm>
              <a:off x="5023034" y="2219204"/>
              <a:ext cx="9525" cy="180975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A163ADEE-74E4-4D8D-94E3-ED8EF8358754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556309" y="2201143"/>
                <a:ext cx="952500" cy="2167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94A4EFC2-FB79-43FD-98EE-ED621EE88E8F}"/>
                  </a:ext>
                </a:extLst>
              </p14:cNvPr>
              <p14:cNvContentPartPr/>
              <p14:nvPr/>
            </p14:nvContentPartPr>
            <p14:xfrm>
              <a:off x="5067804" y="1982883"/>
              <a:ext cx="9525" cy="9525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94A4EFC2-FB79-43FD-98EE-ED621EE88E8F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601079" y="150663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AD830779-472E-4901-970C-984C2395F077}"/>
                  </a:ext>
                </a:extLst>
              </p14:cNvPr>
              <p14:cNvContentPartPr/>
              <p14:nvPr/>
            </p14:nvContentPartPr>
            <p14:xfrm>
              <a:off x="5273452" y="2127178"/>
              <a:ext cx="152400" cy="238124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D830779-472E-4901-970C-984C2395F077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256324" y="2109247"/>
                <a:ext cx="187005" cy="2736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BB7B2ED9-FD88-4FFB-B894-10C03A86B2AE}"/>
                  </a:ext>
                </a:extLst>
              </p14:cNvPr>
              <p14:cNvContentPartPr/>
              <p14:nvPr/>
            </p14:nvContentPartPr>
            <p14:xfrm>
              <a:off x="5389606" y="2095487"/>
              <a:ext cx="438149" cy="295274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BB7B2ED9-FD88-4FFB-B894-10C03A86B2AE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5371795" y="2077971"/>
                <a:ext cx="473415" cy="330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EBB97E44-C762-4D89-9B1C-938E807A0C62}"/>
                  </a:ext>
                </a:extLst>
              </p14:cNvPr>
              <p14:cNvContentPartPr/>
              <p14:nvPr/>
            </p14:nvContentPartPr>
            <p14:xfrm>
              <a:off x="5839468" y="2054358"/>
              <a:ext cx="400050" cy="295274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EBB97E44-C762-4D89-9B1C-938E807A0C62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821448" y="2036540"/>
                <a:ext cx="435730" cy="331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3A31E52-545F-4CBF-A3AA-E0C42BC3FEAD}"/>
                  </a:ext>
                </a:extLst>
              </p14:cNvPr>
              <p14:cNvContentPartPr/>
              <p14:nvPr/>
            </p14:nvContentPartPr>
            <p14:xfrm>
              <a:off x="4048821" y="2858263"/>
              <a:ext cx="400050" cy="238124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3A31E52-545F-4CBF-A3AA-E0C42BC3FEAD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4030978" y="2840367"/>
                <a:ext cx="435380" cy="2742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434B975A-8FD8-4C64-8CEE-3836A04EC340}"/>
                  </a:ext>
                </a:extLst>
              </p14:cNvPr>
              <p14:cNvContentPartPr/>
              <p14:nvPr/>
            </p14:nvContentPartPr>
            <p14:xfrm>
              <a:off x="4166959" y="2992549"/>
              <a:ext cx="57150" cy="276225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34B975A-8FD8-4C64-8CEE-3836A04EC34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148642" y="2975062"/>
                <a:ext cx="93418" cy="3115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B84AB347-CA7E-458A-9DB3-89C34E5158BB}"/>
                  </a:ext>
                </a:extLst>
              </p14:cNvPr>
              <p14:cNvContentPartPr/>
              <p14:nvPr/>
            </p14:nvContentPartPr>
            <p14:xfrm>
              <a:off x="4162395" y="3086811"/>
              <a:ext cx="352425" cy="2667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B84AB347-CA7E-458A-9DB3-89C34E5158BB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144542" y="3068766"/>
                <a:ext cx="387775" cy="302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BB664FEA-2566-470A-9F25-7FB62BAC52DC}"/>
                  </a:ext>
                </a:extLst>
              </p14:cNvPr>
              <p14:cNvContentPartPr/>
              <p14:nvPr/>
            </p14:nvContentPartPr>
            <p14:xfrm>
              <a:off x="4556105" y="3084071"/>
              <a:ext cx="209550" cy="2286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BB664FEA-2566-470A-9F25-7FB62BAC52DC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538071" y="3066149"/>
                <a:ext cx="245256" cy="264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16E07248-9E7C-4720-85C7-ECA6CBBBDA9E}"/>
                  </a:ext>
                </a:extLst>
              </p14:cNvPr>
              <p14:cNvContentPartPr/>
              <p14:nvPr/>
            </p14:nvContentPartPr>
            <p14:xfrm>
              <a:off x="4870767" y="3066640"/>
              <a:ext cx="200025" cy="20955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16E07248-9E7C-4720-85C7-ECA6CBBBDA9E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852682" y="3049207"/>
                <a:ext cx="235834" cy="2447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1355079E-5D17-4026-ACCC-43E3E1EDD2C8}"/>
                  </a:ext>
                </a:extLst>
              </p14:cNvPr>
              <p14:cNvContentPartPr/>
              <p14:nvPr/>
            </p14:nvContentPartPr>
            <p14:xfrm>
              <a:off x="4882039" y="3166966"/>
              <a:ext cx="66675" cy="333375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1355079E-5D17-4026-ACCC-43E3E1EDD2C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863097" y="3149119"/>
                <a:ext cx="104180" cy="3687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7BE81E97-D03C-4E08-99E7-8911DB3EF4D5}"/>
                  </a:ext>
                </a:extLst>
              </p14:cNvPr>
              <p14:cNvContentPartPr/>
              <p14:nvPr/>
            </p14:nvContentPartPr>
            <p14:xfrm>
              <a:off x="5153541" y="3118284"/>
              <a:ext cx="190500" cy="247649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7BE81E97-D03C-4E08-99E7-8911DB3EF4D5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135486" y="3100101"/>
                <a:ext cx="226979" cy="2836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AEB389DA-805F-4044-8999-EE5055A0BF5D}"/>
                  </a:ext>
                </a:extLst>
              </p14:cNvPr>
              <p14:cNvContentPartPr/>
              <p14:nvPr/>
            </p14:nvContentPartPr>
            <p14:xfrm>
              <a:off x="5351749" y="3105835"/>
              <a:ext cx="257175" cy="257175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AEB389DA-805F-4044-8999-EE5055A0BF5D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333925" y="3088525"/>
                <a:ext cx="293187" cy="2921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1D71A5BF-0582-4380-960E-17A3FBDEB26B}"/>
                  </a:ext>
                </a:extLst>
              </p14:cNvPr>
              <p14:cNvContentPartPr/>
              <p14:nvPr/>
            </p14:nvContentPartPr>
            <p14:xfrm>
              <a:off x="5571484" y="3063416"/>
              <a:ext cx="323850" cy="28575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1D71A5BF-0582-4380-960E-17A3FBDEB26B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5553412" y="3045690"/>
                <a:ext cx="359633" cy="3208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003A9A3-4353-4090-BF14-7B748788A558}"/>
                  </a:ext>
                </a:extLst>
              </p14:cNvPr>
              <p14:cNvContentPartPr/>
              <p14:nvPr/>
            </p14:nvContentPartPr>
            <p14:xfrm>
              <a:off x="5971992" y="3078068"/>
              <a:ext cx="9525" cy="276225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003A9A3-4353-4090-BF14-7B748788A558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948179" y="3059943"/>
                <a:ext cx="56674" cy="312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720C1EAA-88B6-44D3-AF1A-57DB09517568}"/>
                  </a:ext>
                </a:extLst>
              </p14:cNvPr>
              <p14:cNvContentPartPr/>
              <p14:nvPr/>
            </p14:nvContentPartPr>
            <p14:xfrm>
              <a:off x="5972271" y="3019922"/>
              <a:ext cx="323850" cy="257175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720C1EAA-88B6-44D3-AF1A-57DB09517568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954852" y="3002148"/>
                <a:ext cx="359043" cy="29308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88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F33423-BEE8-46A6-A415-6D23CBD4E9A2}"/>
              </a:ext>
            </a:extLst>
          </p:cNvPr>
          <p:cNvSpPr txBox="1"/>
          <p:nvPr/>
        </p:nvSpPr>
        <p:spPr>
          <a:xfrm>
            <a:off x="900023" y="799381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Décantation</a:t>
            </a:r>
            <a:endParaRPr lang="en-US" sz="2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109D22-B7F1-44C2-8F4D-03FF0A3B11CA}"/>
              </a:ext>
            </a:extLst>
          </p:cNvPr>
          <p:cNvSpPr txBox="1"/>
          <p:nvPr/>
        </p:nvSpPr>
        <p:spPr>
          <a:xfrm>
            <a:off x="899124" y="186240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Transuider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3DB7C-DAE7-4310-BCC5-CD6C3A6F6094}"/>
              </a:ext>
            </a:extLst>
          </p:cNvPr>
          <p:cNvSpPr txBox="1"/>
          <p:nvPr/>
        </p:nvSpPr>
        <p:spPr>
          <a:xfrm>
            <a:off x="6174716" y="18039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C955A94B-B22A-425C-B1F2-BCBA5D9A4D28}"/>
              </a:ext>
            </a:extLst>
          </p:cNvPr>
          <p:cNvSpPr/>
          <p:nvPr/>
        </p:nvSpPr>
        <p:spPr>
          <a:xfrm>
            <a:off x="4169613" y="4442697"/>
            <a:ext cx="2861094" cy="241539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>
            <a:extLst>
              <a:ext uri="{FF2B5EF4-FFF2-40B4-BE49-F238E27FC236}">
                <a16:creationId xmlns:a16="http://schemas.microsoft.com/office/drawing/2014/main" id="{5659BDCF-74BD-4F60-BA0B-76468D8C81BF}"/>
              </a:ext>
            </a:extLst>
          </p:cNvPr>
          <p:cNvSpPr/>
          <p:nvPr/>
        </p:nvSpPr>
        <p:spPr>
          <a:xfrm>
            <a:off x="847546" y="2493034"/>
            <a:ext cx="3766866" cy="195532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78F95F7-3C57-4A4A-A2EC-15673FEE082F}"/>
                  </a:ext>
                </a:extLst>
              </p14:cNvPr>
              <p14:cNvContentPartPr/>
              <p14:nvPr/>
            </p14:nvContentPartPr>
            <p14:xfrm>
              <a:off x="803778" y="3803254"/>
              <a:ext cx="3552825" cy="47625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78F95F7-3C57-4A4A-A2EC-15673FEE08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5791" y="3785377"/>
                <a:ext cx="3588440" cy="511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1B41C0F-1F1F-44FC-94A1-C4F84662E888}"/>
                  </a:ext>
                </a:extLst>
              </p14:cNvPr>
              <p14:cNvContentPartPr/>
              <p14:nvPr/>
            </p14:nvContentPartPr>
            <p14:xfrm>
              <a:off x="4208657" y="5856644"/>
              <a:ext cx="2800350" cy="32385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1B41C0F-1F1F-44FC-94A1-C4F84662E8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91008" y="5838612"/>
                <a:ext cx="2836007" cy="3595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EE3880-E23C-49EE-B556-01996D91B675}"/>
                  </a:ext>
                </a:extLst>
              </p14:cNvPr>
              <p14:cNvContentPartPr/>
              <p14:nvPr/>
            </p14:nvContentPartPr>
            <p14:xfrm>
              <a:off x="3184594" y="3773379"/>
              <a:ext cx="361950" cy="247649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EE3880-E23C-49EE-B556-01996D91B67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66929" y="3755116"/>
                <a:ext cx="397640" cy="283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85A345A-50F2-4D33-A16D-A80888968EF8}"/>
                  </a:ext>
                </a:extLst>
              </p14:cNvPr>
              <p14:cNvContentPartPr/>
              <p14:nvPr/>
            </p14:nvContentPartPr>
            <p14:xfrm>
              <a:off x="1146260" y="4130794"/>
              <a:ext cx="542925" cy="28575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85A345A-50F2-4D33-A16D-A80888968EF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28477" y="4113001"/>
                <a:ext cx="578854" cy="320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92B5564-E9F9-44AF-9F45-94763B6F84C0}"/>
                  </a:ext>
                </a:extLst>
              </p14:cNvPr>
              <p14:cNvContentPartPr/>
              <p14:nvPr/>
            </p14:nvContentPartPr>
            <p14:xfrm>
              <a:off x="2196666" y="4131559"/>
              <a:ext cx="133350" cy="13335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92B5564-E9F9-44AF-9F45-94763B6F84C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79561" y="4114088"/>
                <a:ext cx="167909" cy="168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831B385-0C14-471C-8539-881783B771E2}"/>
                  </a:ext>
                </a:extLst>
              </p14:cNvPr>
              <p14:cNvContentPartPr/>
              <p14:nvPr/>
            </p14:nvContentPartPr>
            <p14:xfrm>
              <a:off x="5921377" y="6559711"/>
              <a:ext cx="285750" cy="20002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831B385-0C14-471C-8539-881783B771E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03130" y="6541826"/>
                <a:ext cx="321879" cy="2361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2054786-1100-45CC-B64B-E62579097D2E}"/>
                  </a:ext>
                </a:extLst>
              </p14:cNvPr>
              <p14:cNvContentPartPr/>
              <p14:nvPr/>
            </p14:nvContentPartPr>
            <p14:xfrm>
              <a:off x="4822122" y="5439488"/>
              <a:ext cx="381000" cy="3429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2054786-1100-45CC-B64B-E62579097D2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04658" y="5421610"/>
                <a:ext cx="416284" cy="3782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267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74B7-09A7-42C6-A6E0-E127DAA1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Filtration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C05F0-E562-41CA-9578-AA59ABC120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 err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12AC9-ED91-4A59-B016-49E7FDD3A3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</a:p>
          <a:p>
            <a:r>
              <a:rPr lang="en-US" dirty="0" err="1">
                <a:cs typeface="Calibri"/>
              </a:rPr>
              <a:t>Entonnoir</a:t>
            </a:r>
          </a:p>
          <a:p>
            <a:r>
              <a:rPr lang="en-US" dirty="0" err="1">
                <a:cs typeface="Calibri"/>
              </a:rPr>
              <a:t>erlemmeyer</a:t>
            </a:r>
          </a:p>
        </p:txBody>
      </p:sp>
      <p:sp>
        <p:nvSpPr>
          <p:cNvPr id="9" name="Flowchart: Direct Access Storage 8">
            <a:extLst>
              <a:ext uri="{FF2B5EF4-FFF2-40B4-BE49-F238E27FC236}">
                <a16:creationId xmlns:a16="http://schemas.microsoft.com/office/drawing/2014/main" id="{17408E93-72D9-4D6F-949C-C87E0A22A3D0}"/>
              </a:ext>
            </a:extLst>
          </p:cNvPr>
          <p:cNvSpPr/>
          <p:nvPr/>
        </p:nvSpPr>
        <p:spPr>
          <a:xfrm>
            <a:off x="1023668" y="2381609"/>
            <a:ext cx="1682150" cy="1078301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Extract 10">
            <a:extLst>
              <a:ext uri="{FF2B5EF4-FFF2-40B4-BE49-F238E27FC236}">
                <a16:creationId xmlns:a16="http://schemas.microsoft.com/office/drawing/2014/main" id="{14DDF448-D17D-4F53-9EE6-05C4481209F6}"/>
              </a:ext>
            </a:extLst>
          </p:cNvPr>
          <p:cNvSpPr/>
          <p:nvPr/>
        </p:nvSpPr>
        <p:spPr>
          <a:xfrm>
            <a:off x="2214471" y="4176982"/>
            <a:ext cx="2760452" cy="263105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0F9BE366-E480-414F-85EB-CC02E005A9F8}"/>
              </a:ext>
            </a:extLst>
          </p:cNvPr>
          <p:cNvSpPr/>
          <p:nvPr/>
        </p:nvSpPr>
        <p:spPr>
          <a:xfrm>
            <a:off x="2604279" y="3998795"/>
            <a:ext cx="2055961" cy="218535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erge 11">
            <a:extLst>
              <a:ext uri="{FF2B5EF4-FFF2-40B4-BE49-F238E27FC236}">
                <a16:creationId xmlns:a16="http://schemas.microsoft.com/office/drawing/2014/main" id="{31C12146-EC0C-4F25-8C65-2155FBF65407}"/>
              </a:ext>
            </a:extLst>
          </p:cNvPr>
          <p:cNvSpPr/>
          <p:nvPr/>
        </p:nvSpPr>
        <p:spPr>
          <a:xfrm>
            <a:off x="2788668" y="3342196"/>
            <a:ext cx="1696528" cy="1150189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63E2BB1-4D83-4724-975A-3235FA38B453}"/>
                  </a:ext>
                </a:extLst>
              </p14:cNvPr>
              <p14:cNvContentPartPr/>
              <p14:nvPr/>
            </p14:nvContentPartPr>
            <p14:xfrm>
              <a:off x="3580717" y="4004184"/>
              <a:ext cx="200025" cy="180975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63E2BB1-4D83-4724-975A-3235FA38B4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3461" y="3986014"/>
                <a:ext cx="234889" cy="2169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8B48945-0C45-456F-81B0-88B73F4F8E56}"/>
                  </a:ext>
                </a:extLst>
              </p14:cNvPr>
              <p14:cNvContentPartPr/>
              <p14:nvPr/>
            </p14:nvContentPartPr>
            <p14:xfrm>
              <a:off x="2065009" y="2986194"/>
              <a:ext cx="133350" cy="28575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8B48945-0C45-456F-81B0-88B73F4F8E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7768" y="2968222"/>
                <a:ext cx="168183" cy="3213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8305F48-000B-48A4-B4B0-442F4DD48EEB}"/>
                  </a:ext>
                </a:extLst>
              </p14:cNvPr>
              <p14:cNvContentPartPr/>
              <p14:nvPr/>
            </p14:nvContentPartPr>
            <p14:xfrm>
              <a:off x="1137205" y="3235110"/>
              <a:ext cx="1447800" cy="1524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8305F48-000B-48A4-B4B0-442F4DD48EE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19251" y="3216749"/>
                <a:ext cx="1483349" cy="1887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4777BF8-78AE-4AC9-9FE6-2536547D2B2C}"/>
                  </a:ext>
                </a:extLst>
              </p14:cNvPr>
              <p14:cNvContentPartPr/>
              <p14:nvPr/>
            </p14:nvContentPartPr>
            <p14:xfrm>
              <a:off x="3482510" y="4189456"/>
              <a:ext cx="304800" cy="9525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4777BF8-78AE-4AC9-9FE6-2536547D2B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64980" y="4170787"/>
                <a:ext cx="340217" cy="472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F12778A-0535-4336-A714-58B9E41DC833}"/>
                  </a:ext>
                </a:extLst>
              </p14:cNvPr>
              <p14:cNvContentPartPr/>
              <p14:nvPr/>
            </p14:nvContentPartPr>
            <p14:xfrm>
              <a:off x="2500973" y="6339139"/>
              <a:ext cx="2314575" cy="25717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F12778A-0535-4336-A714-58B9E41DC83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82986" y="6321465"/>
                <a:ext cx="2350189" cy="292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1AAB6B5-CDDD-4478-BD74-C86C41A09249}"/>
                  </a:ext>
                </a:extLst>
              </p14:cNvPr>
              <p14:cNvContentPartPr/>
              <p14:nvPr/>
            </p14:nvContentPartPr>
            <p14:xfrm>
              <a:off x="3495456" y="4879554"/>
              <a:ext cx="142875" cy="28575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1AAB6B5-CDDD-4478-BD74-C86C41A0924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77685" y="4861830"/>
                <a:ext cx="178061" cy="321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197EF52-7F1E-4643-BEA8-42C849BF20BB}"/>
                  </a:ext>
                </a:extLst>
              </p14:cNvPr>
              <p14:cNvContentPartPr/>
              <p14:nvPr/>
            </p14:nvContentPartPr>
            <p14:xfrm>
              <a:off x="3922103" y="5495933"/>
              <a:ext cx="38100" cy="37147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197EF52-7F1E-4643-BEA8-42C849BF20B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05284" y="5478157"/>
                <a:ext cx="72081" cy="4073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2EE4470-1F14-4A09-A6E6-6DFB107B28A6}"/>
                  </a:ext>
                </a:extLst>
              </p14:cNvPr>
              <p14:cNvContentPartPr/>
              <p14:nvPr/>
            </p14:nvContentPartPr>
            <p14:xfrm>
              <a:off x="2811010" y="6658418"/>
              <a:ext cx="57150" cy="10477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2EE4470-1F14-4A09-A6E6-6DFB107B28A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94038" y="6641474"/>
                <a:ext cx="91440" cy="139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E35A034-3826-43A9-AB09-1B5AFB8D21C8}"/>
                  </a:ext>
                </a:extLst>
              </p14:cNvPr>
              <p14:cNvContentPartPr/>
              <p14:nvPr/>
            </p14:nvContentPartPr>
            <p14:xfrm>
              <a:off x="3385766" y="6689036"/>
              <a:ext cx="123825" cy="9525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E35A034-3826-43A9-AB09-1B5AFB8D21C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67768" y="6671655"/>
                <a:ext cx="159461" cy="129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D2D98BB-A38B-45A5-9286-A40295608576}"/>
                  </a:ext>
                </a:extLst>
              </p14:cNvPr>
              <p14:cNvContentPartPr/>
              <p14:nvPr/>
            </p14:nvContentPartPr>
            <p14:xfrm>
              <a:off x="1340540" y="3331735"/>
              <a:ext cx="66675" cy="8572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D2D98BB-A38B-45A5-9286-A4029560857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322323" y="3313573"/>
                <a:ext cx="102745" cy="121686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052A807-E821-4F2A-B237-3F007DCFED8F}"/>
              </a:ext>
            </a:extLst>
          </p:cNvPr>
          <p:cNvSpPr txBox="1"/>
          <p:nvPr/>
        </p:nvSpPr>
        <p:spPr>
          <a:xfrm>
            <a:off x="3786278" y="382941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3231D6-81FC-4EB9-9772-EC2E6983C399}"/>
              </a:ext>
            </a:extLst>
          </p:cNvPr>
          <p:cNvSpPr txBox="1"/>
          <p:nvPr/>
        </p:nvSpPr>
        <p:spPr>
          <a:xfrm>
            <a:off x="3425945" y="654583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Filtrat</a:t>
            </a:r>
          </a:p>
        </p:txBody>
      </p:sp>
    </p:spTree>
    <p:extLst>
      <p:ext uri="{BB962C8B-B14F-4D97-AF65-F5344CB8AC3E}">
        <p14:creationId xmlns:p14="http://schemas.microsoft.com/office/powerpoint/2010/main" val="63848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B8EC-AB6A-4F34-812F-0394C9F3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Évaporation</a:t>
            </a:r>
            <a:r>
              <a:rPr lang="en-US" dirty="0">
                <a:cs typeface="Calibri Light"/>
              </a:rPr>
              <a:t>                        distillation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B149-1AC8-48AD-A1C2-55E5F5A37B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Substance pure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24BC1-F147-4F51-8811-77DC769EC7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Substance pure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5D7C464-BE6E-4F28-B427-3CDBBEA613F9}"/>
                  </a:ext>
                </a:extLst>
              </p14:cNvPr>
              <p14:cNvContentPartPr/>
              <p14:nvPr/>
            </p14:nvContentPartPr>
            <p14:xfrm>
              <a:off x="864639" y="3311488"/>
              <a:ext cx="1276350" cy="485775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5D7C464-BE6E-4F28-B427-3CDBBEA613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051" y="3293389"/>
                <a:ext cx="1311884" cy="521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B7BB7D2-D9B0-41BA-BE87-EB31E8713973}"/>
                  </a:ext>
                </a:extLst>
              </p14:cNvPr>
              <p14:cNvContentPartPr/>
              <p14:nvPr/>
            </p14:nvContentPartPr>
            <p14:xfrm>
              <a:off x="884777" y="3508133"/>
              <a:ext cx="9525" cy="752475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B7BB7D2-D9B0-41BA-BE87-EB31E87139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2244" y="3490217"/>
                <a:ext cx="34340" cy="7879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5D530FA-A01B-4A76-A1D9-0C69B86146CD}"/>
                  </a:ext>
                </a:extLst>
              </p14:cNvPr>
              <p14:cNvContentPartPr/>
              <p14:nvPr/>
            </p14:nvContentPartPr>
            <p14:xfrm>
              <a:off x="2142499" y="3560195"/>
              <a:ext cx="66675" cy="82867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5D530FA-A01B-4A76-A1D9-0C69B86146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24766" y="3542617"/>
                <a:ext cx="101786" cy="8641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7A7F9C1-0C53-4FB4-97EC-B57C0C67D1CA}"/>
                  </a:ext>
                </a:extLst>
              </p14:cNvPr>
              <p14:cNvContentPartPr/>
              <p14:nvPr/>
            </p14:nvContentPartPr>
            <p14:xfrm>
              <a:off x="169328" y="4134019"/>
              <a:ext cx="2800350" cy="111442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7A7F9C1-0C53-4FB4-97EC-B57C0C67D1C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1679" y="4116313"/>
                <a:ext cx="2836007" cy="11501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EC35497-0E00-4908-8A73-A2EF38E0D96C}"/>
                  </a:ext>
                </a:extLst>
              </p14:cNvPr>
              <p14:cNvContentPartPr/>
              <p14:nvPr/>
            </p14:nvContentPartPr>
            <p14:xfrm>
              <a:off x="-142054" y="4570759"/>
              <a:ext cx="4057650" cy="9525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EC35497-0E00-4908-8A73-A2EF38E0D96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160054" y="4552814"/>
                <a:ext cx="4093291" cy="9880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B7516B0-3BB4-46BD-9062-3C98AF4E2517}"/>
                  </a:ext>
                </a:extLst>
              </p14:cNvPr>
              <p14:cNvContentPartPr/>
              <p14:nvPr/>
            </p14:nvContentPartPr>
            <p14:xfrm>
              <a:off x="3200093" y="5251105"/>
              <a:ext cx="323850" cy="142875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B7516B0-3BB4-46BD-9062-3C98AF4E251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81899" y="5234071"/>
                <a:ext cx="359874" cy="177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F37D991-EFED-4585-A24B-1A490BBB296B}"/>
                  </a:ext>
                </a:extLst>
              </p14:cNvPr>
              <p14:cNvContentPartPr/>
              <p14:nvPr/>
            </p14:nvContentPartPr>
            <p14:xfrm>
              <a:off x="3343309" y="5335855"/>
              <a:ext cx="457200" cy="40005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F37D991-EFED-4585-A24B-1A490BBB296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25543" y="5318147"/>
                <a:ext cx="493094" cy="4358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C6B5774-6CAA-470A-963E-0F29DC51493B}"/>
                  </a:ext>
                </a:extLst>
              </p14:cNvPr>
              <p14:cNvContentPartPr/>
              <p14:nvPr/>
            </p14:nvContentPartPr>
            <p14:xfrm>
              <a:off x="536192" y="4931238"/>
              <a:ext cx="342900" cy="14287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C6B5774-6CAA-470A-963E-0F29DC51493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8412" y="4913857"/>
                <a:ext cx="378823" cy="177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62E2B42-CE7A-4AFF-A273-75C889D62F26}"/>
                  </a:ext>
                </a:extLst>
              </p14:cNvPr>
              <p14:cNvContentPartPr/>
              <p14:nvPr/>
            </p14:nvContentPartPr>
            <p14:xfrm>
              <a:off x="1050612" y="4888461"/>
              <a:ext cx="209550" cy="1524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62E2B42-CE7A-4AFF-A273-75C889D62F2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3090" y="4870574"/>
                <a:ext cx="244952" cy="187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EB1549E-0771-42FD-94E2-0102732A349D}"/>
                  </a:ext>
                </a:extLst>
              </p14:cNvPr>
              <p14:cNvContentPartPr/>
              <p14:nvPr/>
            </p14:nvContentPartPr>
            <p14:xfrm>
              <a:off x="1445382" y="4990052"/>
              <a:ext cx="190500" cy="10477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EB1549E-0771-42FD-94E2-0102732A349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27836" y="4972111"/>
                <a:ext cx="225950" cy="140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DCAD9E4-33E6-4429-9ACC-22DDF9D4EC49}"/>
                  </a:ext>
                </a:extLst>
              </p14:cNvPr>
              <p14:cNvContentPartPr/>
              <p14:nvPr/>
            </p14:nvContentPartPr>
            <p14:xfrm>
              <a:off x="784724" y="3016599"/>
              <a:ext cx="1819275" cy="50482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DCAD9E4-33E6-4429-9ACC-22DDF9D4EC4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7117" y="2998723"/>
                <a:ext cx="1854848" cy="5402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0071D27-F14E-43D7-80DE-2DC5D810EAA2}"/>
                  </a:ext>
                </a:extLst>
              </p14:cNvPr>
              <p14:cNvContentPartPr/>
              <p14:nvPr/>
            </p14:nvContentPartPr>
            <p14:xfrm>
              <a:off x="992342" y="2816433"/>
              <a:ext cx="1257300" cy="5715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0071D27-F14E-43D7-80DE-2DC5D810EAA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74334" y="2798562"/>
                <a:ext cx="1292955" cy="606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21C86FB-772E-4625-8E11-77310E3E0EB7}"/>
                  </a:ext>
                </a:extLst>
              </p14:cNvPr>
              <p14:cNvContentPartPr/>
              <p14:nvPr/>
            </p14:nvContentPartPr>
            <p14:xfrm>
              <a:off x="9999993" y="5229158"/>
              <a:ext cx="1209675" cy="116205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21C86FB-772E-4625-8E11-77310E3E0EB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982341" y="5211567"/>
                <a:ext cx="1245338" cy="11975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5D41D0D-D9F8-4F4E-9B3A-C6B340221588}"/>
                  </a:ext>
                </a:extLst>
              </p14:cNvPr>
              <p14:cNvContentPartPr/>
              <p14:nvPr/>
            </p14:nvContentPartPr>
            <p14:xfrm>
              <a:off x="6982336" y="3542787"/>
              <a:ext cx="962025" cy="2286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5D41D0D-D9F8-4F4E-9B3A-C6B34022158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64368" y="3524836"/>
                <a:ext cx="997602" cy="264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1474A42-C1C3-4317-81AC-7C3E11EFD443}"/>
                  </a:ext>
                </a:extLst>
              </p14:cNvPr>
              <p14:cNvContentPartPr/>
              <p14:nvPr/>
            </p14:nvContentPartPr>
            <p14:xfrm>
              <a:off x="6943320" y="3637993"/>
              <a:ext cx="28575" cy="4191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1474A42-C1C3-4317-81AC-7C3E11EFD44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26898" y="3620305"/>
                <a:ext cx="61091" cy="4548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8D0833C-003E-4D76-9E9C-59C949D2C959}"/>
                  </a:ext>
                </a:extLst>
              </p14:cNvPr>
              <p14:cNvContentPartPr/>
              <p14:nvPr/>
            </p14:nvContentPartPr>
            <p14:xfrm>
              <a:off x="7929010" y="3673403"/>
              <a:ext cx="19050" cy="485775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8D0833C-003E-4D76-9E9C-59C949D2C95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912634" y="3655679"/>
                <a:ext cx="52137" cy="5215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1DDE45F-D4BF-47D2-9464-564ED0524F5F}"/>
                  </a:ext>
                </a:extLst>
              </p14:cNvPr>
              <p14:cNvContentPartPr/>
              <p14:nvPr/>
            </p14:nvContentPartPr>
            <p14:xfrm>
              <a:off x="6521153" y="4033540"/>
              <a:ext cx="1714500" cy="47625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1DDE45F-D4BF-47D2-9464-564ED0524F5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03504" y="4015663"/>
                <a:ext cx="1750159" cy="511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F2426CB-21B7-4924-9B0A-756EE6E5E2DB}"/>
                  </a:ext>
                </a:extLst>
              </p14:cNvPr>
              <p14:cNvContentPartPr/>
              <p14:nvPr/>
            </p14:nvContentPartPr>
            <p14:xfrm>
              <a:off x="6247547" y="4125741"/>
              <a:ext cx="2857500" cy="638175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F2426CB-21B7-4924-9B0A-756EE6E5E2D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229521" y="4108064"/>
                <a:ext cx="2893192" cy="6738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3869AF9-F9AD-4172-940C-3090120B07FE}"/>
                  </a:ext>
                </a:extLst>
              </p14:cNvPr>
              <p14:cNvContentPartPr/>
              <p14:nvPr/>
            </p14:nvContentPartPr>
            <p14:xfrm>
              <a:off x="8124273" y="4580024"/>
              <a:ext cx="352425" cy="1143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3869AF9-F9AD-4172-940C-3090120B07F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106415" y="4561765"/>
                <a:ext cx="388506" cy="150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ACF4A05-7DDF-4872-B978-23B73E6BB273}"/>
                  </a:ext>
                </a:extLst>
              </p14:cNvPr>
              <p14:cNvContentPartPr/>
              <p14:nvPr/>
            </p14:nvContentPartPr>
            <p14:xfrm>
              <a:off x="8365355" y="4660498"/>
              <a:ext cx="295274" cy="409575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ACF4A05-7DDF-4872-B978-23B73E6BB27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347481" y="4642955"/>
                <a:ext cx="330664" cy="4450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CFDCCD2-3E1D-4CA4-BC83-B9E8DA2AD403}"/>
                  </a:ext>
                </a:extLst>
              </p14:cNvPr>
              <p14:cNvContentPartPr/>
              <p14:nvPr/>
            </p14:nvContentPartPr>
            <p14:xfrm>
              <a:off x="7671813" y="3242196"/>
              <a:ext cx="266700" cy="142875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CFDCCD2-3E1D-4CA4-BC83-B9E8DA2AD40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653887" y="3224111"/>
                <a:ext cx="302919" cy="178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75EFDB4-D1D3-475E-AEEB-DF42F27A01F2}"/>
                  </a:ext>
                </a:extLst>
              </p14:cNvPr>
              <p14:cNvContentPartPr/>
              <p14:nvPr/>
            </p14:nvContentPartPr>
            <p14:xfrm>
              <a:off x="7623999" y="2984507"/>
              <a:ext cx="1905000" cy="20955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75EFDB4-D1D3-475E-AEEB-DF42F27A01F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606383" y="2966868"/>
                <a:ext cx="1940591" cy="244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AE6000C-3618-4602-9267-C75115A98D92}"/>
                  </a:ext>
                </a:extLst>
              </p14:cNvPr>
              <p14:cNvContentPartPr/>
              <p14:nvPr/>
            </p14:nvContentPartPr>
            <p14:xfrm>
              <a:off x="7850497" y="3312161"/>
              <a:ext cx="428625" cy="9525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AE6000C-3618-4602-9267-C75115A98D9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832381" y="3288825"/>
                <a:ext cx="464495" cy="56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711E169-EF3B-40C6-B739-9DC1C7D478A1}"/>
                  </a:ext>
                </a:extLst>
              </p14:cNvPr>
              <p14:cNvContentPartPr/>
              <p14:nvPr/>
            </p14:nvContentPartPr>
            <p14:xfrm>
              <a:off x="8012661" y="3310210"/>
              <a:ext cx="676275" cy="381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711E169-EF3B-40C6-B739-9DC1C7D478A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994569" y="3290558"/>
                <a:ext cx="712097" cy="77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6123005-298A-48B3-B481-9A25D877B7F1}"/>
                  </a:ext>
                </a:extLst>
              </p14:cNvPr>
              <p14:cNvContentPartPr/>
              <p14:nvPr/>
            </p14:nvContentPartPr>
            <p14:xfrm>
              <a:off x="8258954" y="3334153"/>
              <a:ext cx="942975" cy="47625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6123005-298A-48B3-B481-9A25D877B7F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241284" y="3315254"/>
                <a:ext cx="978675" cy="85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EADA6FD7-7854-46D9-AF01-7476917947DB}"/>
                  </a:ext>
                </a:extLst>
              </p14:cNvPr>
              <p14:cNvContentPartPr/>
              <p14:nvPr/>
            </p14:nvContentPartPr>
            <p14:xfrm>
              <a:off x="8559045" y="3298230"/>
              <a:ext cx="876299" cy="47625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EADA6FD7-7854-46D9-AF01-7476917947D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540984" y="3281221"/>
                <a:ext cx="912059" cy="81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5208FF3-2DED-4D2F-BD2B-52BA5BAEB566}"/>
                  </a:ext>
                </a:extLst>
              </p14:cNvPr>
              <p14:cNvContentPartPr/>
              <p14:nvPr/>
            </p14:nvContentPartPr>
            <p14:xfrm>
              <a:off x="8982893" y="3288884"/>
              <a:ext cx="628650" cy="381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5208FF3-2DED-4D2F-BD2B-52BA5BAEB56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964797" y="3269437"/>
                <a:ext cx="664480" cy="773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B88A835-4541-4596-9FF8-45D0191EE6AD}"/>
                  </a:ext>
                </a:extLst>
              </p14:cNvPr>
              <p14:cNvContentPartPr/>
              <p14:nvPr/>
            </p14:nvContentPartPr>
            <p14:xfrm>
              <a:off x="9616279" y="3289783"/>
              <a:ext cx="904875" cy="22098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B88A835-4541-4596-9FF8-45D0191EE6A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598712" y="3272122"/>
                <a:ext cx="940367" cy="2245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5AAC0D7-58A6-49CA-B4CD-E7712E30581C}"/>
                  </a:ext>
                </a:extLst>
              </p14:cNvPr>
              <p14:cNvContentPartPr/>
              <p14:nvPr/>
            </p14:nvContentPartPr>
            <p14:xfrm>
              <a:off x="9275345" y="2973171"/>
              <a:ext cx="1581150" cy="24765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5AAC0D7-58A6-49CA-B4CD-E7712E30581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257753" y="2955507"/>
                <a:ext cx="1616694" cy="25121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9CD5CD9B-4691-4BF9-9212-DAAAC7DE25BA}"/>
                  </a:ext>
                </a:extLst>
              </p14:cNvPr>
              <p14:cNvContentPartPr/>
              <p14:nvPr/>
            </p14:nvContentPartPr>
            <p14:xfrm>
              <a:off x="7292736" y="4356698"/>
              <a:ext cx="200025" cy="17145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9CD5CD9B-4691-4BF9-9212-DAAAC7DE25B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275203" y="4339553"/>
                <a:ext cx="235450" cy="2060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3EACB38-67CE-4017-8174-95EC08A48B10}"/>
                  </a:ext>
                </a:extLst>
              </p14:cNvPr>
              <p14:cNvContentPartPr/>
              <p14:nvPr/>
            </p14:nvContentPartPr>
            <p14:xfrm>
              <a:off x="10125208" y="5766326"/>
              <a:ext cx="1009650" cy="2667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3EACB38-67CE-4017-8174-95EC08A48B10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0107539" y="5748642"/>
                <a:ext cx="1045348" cy="302428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B258E8A-6D45-4979-AF0B-FEC052A37424}"/>
              </a:ext>
            </a:extLst>
          </p:cNvPr>
          <p:cNvSpPr txBox="1"/>
          <p:nvPr/>
        </p:nvSpPr>
        <p:spPr>
          <a:xfrm>
            <a:off x="10518475" y="309975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froid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refroidir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7E84C0-D747-4B0F-B084-CE0AD5F98BC6}"/>
              </a:ext>
            </a:extLst>
          </p:cNvPr>
          <p:cNvSpPr txBox="1"/>
          <p:nvPr/>
        </p:nvSpPr>
        <p:spPr>
          <a:xfrm>
            <a:off x="7282671" y="473787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plaque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8873528-7D10-4026-8CE2-2F84BB2D832B}"/>
              </a:ext>
            </a:extLst>
          </p:cNvPr>
          <p:cNvSpPr txBox="1"/>
          <p:nvPr/>
        </p:nvSpPr>
        <p:spPr>
          <a:xfrm>
            <a:off x="6994225" y="403249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010087E-1BF9-4B22-8C86-379C16BB98A5}"/>
              </a:ext>
            </a:extLst>
          </p:cNvPr>
          <p:cNvSpPr txBox="1"/>
          <p:nvPr/>
        </p:nvSpPr>
        <p:spPr>
          <a:xfrm>
            <a:off x="9207440" y="58143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soluant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3A2697A-ACAB-44BC-B8B4-47FBF535B330}"/>
              </a:ext>
            </a:extLst>
          </p:cNvPr>
          <p:cNvSpPr txBox="1"/>
          <p:nvPr/>
        </p:nvSpPr>
        <p:spPr>
          <a:xfrm>
            <a:off x="10327975" y="638857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distillat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1B1DC7-CE7C-4E7A-B57C-95AF0D311B63}"/>
              </a:ext>
            </a:extLst>
          </p:cNvPr>
          <p:cNvSpPr txBox="1"/>
          <p:nvPr/>
        </p:nvSpPr>
        <p:spPr>
          <a:xfrm>
            <a:off x="3713492" y="54387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plaque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81207C-4E88-451A-AEA2-9A981CA02B53}"/>
              </a:ext>
            </a:extLst>
          </p:cNvPr>
          <p:cNvSpPr txBox="1"/>
          <p:nvPr/>
        </p:nvSpPr>
        <p:spPr>
          <a:xfrm>
            <a:off x="693348" y="520783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soluté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3D48F5-4ADC-43C8-8EB9-CAD8FBFCB3CD}"/>
              </a:ext>
            </a:extLst>
          </p:cNvPr>
          <p:cNvSpPr txBox="1"/>
          <p:nvPr/>
        </p:nvSpPr>
        <p:spPr>
          <a:xfrm>
            <a:off x="1152525" y="451682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solide</a:t>
            </a:r>
          </a:p>
        </p:txBody>
      </p:sp>
    </p:spTree>
    <p:extLst>
      <p:ext uri="{BB962C8B-B14F-4D97-AF65-F5344CB8AC3E}">
        <p14:creationId xmlns:p14="http://schemas.microsoft.com/office/powerpoint/2010/main" val="261907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Procédé de séparation</vt:lpstr>
      <vt:lpstr>Sédimentation</vt:lpstr>
      <vt:lpstr>PowerPoint Presentation</vt:lpstr>
      <vt:lpstr>Filtration </vt:lpstr>
      <vt:lpstr>Évaporation                       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131</cp:revision>
  <dcterms:created xsi:type="dcterms:W3CDTF">2021-12-15T16:46:35Z</dcterms:created>
  <dcterms:modified xsi:type="dcterms:W3CDTF">2021-12-15T17:11:12Z</dcterms:modified>
</cp:coreProperties>
</file>