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BFF0BE-64FD-4044-B8CD-AFD3B25C9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E59956-C632-B740-B2F5-3CAA1692D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3BA01A-4EDF-2348-B866-C1D8751EC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158-F447-A540-A91E-D665DD43ADD3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11BAE9-3FA0-F14F-8435-1AD6170E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D83D08-B49F-1649-BE8F-F1E5F6A1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7F40-E1EF-E04A-9C5F-C7B95E3AA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96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644187-0132-514E-A4EA-6F322F3F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5055187-C0F9-4844-9C8D-8434A8AAD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55630E-73A7-6E4D-8443-99D1C232E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158-F447-A540-A91E-D665DD43ADD3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0EA4B5-889A-2F43-A65C-012E5AFF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F39421-2536-5840-BA5A-F6E6DB24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7F40-E1EF-E04A-9C5F-C7B95E3AA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16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54BFE14-B6E8-914F-AAB1-165DA153BD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915EFE-A26B-CB4D-8C27-AC796A4EC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BE8943-5C25-DD41-9B81-7CC7ABF92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158-F447-A540-A91E-D665DD43ADD3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1705A0-D6CE-4145-8110-5CB1F6D92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BDA27E-1BCA-AA41-9FC4-9BB7F685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7F40-E1EF-E04A-9C5F-C7B95E3AA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87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C1CB3-9B77-CB46-B80B-CA5D84F5D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7941D8-6D64-074C-80C1-C5940C789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D42FB6-A1E1-404B-87DF-C08903A57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158-F447-A540-A91E-D665DD43ADD3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E7FC62-AA07-4049-A370-1EE9536C8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A3E347-12BB-6B49-A170-AC8FF064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7F40-E1EF-E04A-9C5F-C7B95E3AA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40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AB818F-0BAE-1146-B3B8-9F83F1926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CF5236-1923-A643-AE27-8050CCB4A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42DFB5-C57B-CB4A-B3C3-E90C0D3D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158-F447-A540-A91E-D665DD43ADD3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90BDEB-2667-9941-BFF0-DFB9D45A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5CD45F-BC03-EE46-B059-2B0F89E58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7F40-E1EF-E04A-9C5F-C7B95E3AA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4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4CCCAE-FF3A-C24B-9270-59C830CD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D73BDC-E816-1A46-A497-4C8DD3BB6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314E54A-C2EE-3642-89DD-CA8BC2D78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A18F5B-D0CD-A443-AB46-F317FE457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158-F447-A540-A91E-D665DD43ADD3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3B1CF8-B6DC-4249-B701-14EB32916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20A0E0-ED6B-AB41-B1BB-27EB06F4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7F40-E1EF-E04A-9C5F-C7B95E3AA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49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9D1E5C-74B6-5B49-B7BF-859C3974E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181024-760A-4441-92D8-DE5BD819A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51E1B5A-0199-7344-9520-08EF80761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323A415-775E-6F4F-9055-D756CDB7F0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28DD0B0-F890-CA4F-9E1E-DC2405F47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9E613A4-A6BB-D54F-970A-1C35F7B7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158-F447-A540-A91E-D665DD43ADD3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8AC2129-2FEC-A343-9769-1B5E0EBFA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D8FBF05-CEB0-1C4F-8D79-A7516977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7F40-E1EF-E04A-9C5F-C7B95E3AA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15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9EEABE-4AE1-7B49-B3F0-E548591E1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969F702-24E2-AC4A-AD04-DF633CC81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158-F447-A540-A91E-D665DD43ADD3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449F2EE-52A7-1C40-9A79-6AC968402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DDF0D3-51E2-3B48-BC30-8B77458B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7F40-E1EF-E04A-9C5F-C7B95E3AA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88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14E565-121C-DF4C-B93C-0E7C26A8A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158-F447-A540-A91E-D665DD43ADD3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9382A3E-BA40-964D-9E78-D5E4C1A8A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D22E47-AE89-DB4D-8D9C-E56D84CE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7F40-E1EF-E04A-9C5F-C7B95E3AA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41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F42ED9-EA9E-8F4F-9E33-B0BEBF03C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17A99B-A783-B843-B11F-0E60043F6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C1AAEE-6768-F24E-A90A-908BB4434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BF4662-DCE0-3E4E-A73B-17E6E3798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158-F447-A540-A91E-D665DD43ADD3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4641DA-7C4D-4945-A6A6-0584F078A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C18093-28E9-E348-BFA6-A48BDC428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7F40-E1EF-E04A-9C5F-C7B95E3AA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15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B33591-FF0A-4348-B4DB-EB0DE5D72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395BE19-5DA2-2646-82FE-EAC1A516D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CA9E45-DD63-1242-881A-5B2781561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4B0955-A00B-EC49-8994-95B7B5122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9158-F447-A540-A91E-D665DD43ADD3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8854C3-74EB-EE40-A4BE-F0F8BEF40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0211D9-8793-5F43-9250-79CF47969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77F40-E1EF-E04A-9C5F-C7B95E3AA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5EFCEAA-F169-784B-A0F5-DCEF98F2B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9AC6E7-9D07-F54D-A6BE-5C2A68166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C7EED8-2888-A842-B2D2-60D05AA2E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79158-F447-A540-A91E-D665DD43ADD3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60FD26-4E8C-9E4C-835E-9DD4B2674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7EEBC9-E594-3B4E-A35A-A1F55CC6A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77F40-E1EF-E04A-9C5F-C7B95E3AA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57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47B6778-8C8F-A54C-8239-D6F7D3D3C1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85" r="17220" b="675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3E41597-7ABD-F34C-8240-29CBB733A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Hey guy</a:t>
            </a:r>
            <a:endParaRPr lang="fr-FR" sz="480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637CDE-9CDB-F34C-8E41-EFF78F55D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Today im gonna talk about my favorite game in this month</a:t>
            </a:r>
            <a:endParaRPr lang="fr-FR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181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BF92CC-7EE4-9047-8B21-06635D0A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74819"/>
            <a:ext cx="4826795" cy="28583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How many time I play in a week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F51600-CCFB-BE44-B8B5-0741BACE4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4" y="4414180"/>
            <a:ext cx="4830283" cy="15945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I play MX 2,3,5 times a week so every tme a play I game for like 1 or 2 hours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1BBB6B-F85F-5648-9A11-B72CC6E80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22" r="8854" b="1"/>
          <a:stretch/>
        </p:blipFill>
        <p:spPr>
          <a:xfrm>
            <a:off x="6096000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5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296018B-2E07-224E-A30A-2AE992263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0" r="32366" b="909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F6F874-4F50-624B-9DAA-2F7563BB1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400"/>
              <a:t>All the things im going to tell you about the game </a:t>
            </a:r>
            <a:endParaRPr lang="fr-FR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8396C8-63D7-C040-AAF4-7B0C4306A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/>
              <a:t>How to whip like a boss </a:t>
            </a:r>
          </a:p>
          <a:p>
            <a:r>
              <a:rPr lang="en-US" sz="1700"/>
              <a:t>The best way to earn money </a:t>
            </a:r>
          </a:p>
          <a:p>
            <a:r>
              <a:rPr lang="en-US" sz="1700"/>
              <a:t>And the first sponsor I choose in the game</a:t>
            </a:r>
          </a:p>
          <a:p>
            <a:r>
              <a:rPr lang="en-US" sz="1700"/>
              <a:t>the bad point and the good points</a:t>
            </a:r>
          </a:p>
          <a:p>
            <a:endParaRPr lang="fr-FR" sz="1700"/>
          </a:p>
        </p:txBody>
      </p:sp>
    </p:spTree>
    <p:extLst>
      <p:ext uri="{BB962C8B-B14F-4D97-AF65-F5344CB8AC3E}">
        <p14:creationId xmlns:p14="http://schemas.microsoft.com/office/powerpoint/2010/main" val="837817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4D7AB4E-AF96-DC41-B5DC-D30DF61CB1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53E2B0A-1238-444E-A7B7-47B98FEC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sz="5000"/>
              <a:t>How to whip like a boss </a:t>
            </a:r>
            <a:endParaRPr lang="fr-FR" sz="5000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C457E0-545D-9F49-B8FB-76DD47E1C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en-US" sz="2000"/>
              <a:t>My tips to whip perfectly are to turn your left stick to the right </a:t>
            </a:r>
          </a:p>
          <a:p>
            <a:r>
              <a:rPr lang="en-US" sz="2000"/>
              <a:t>And the right stick downside</a:t>
            </a: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3755779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8876A7D-42EA-F64B-A97D-2F34F7B95C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48" r="5102" b="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EC7D57-6E9A-2647-A143-64EAF05FD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/>
          <a:lstStyle/>
          <a:p>
            <a:r>
              <a:rPr lang="en-US"/>
              <a:t>The best way you can make money in MX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96EA39-D0A4-EB47-9F09-AF11F4822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n-US" sz="2000"/>
              <a:t>If you want your nike and don’t have enough money here I teach you how to make big amount of money rapidly</a:t>
            </a:r>
          </a:p>
          <a:p>
            <a:r>
              <a:rPr lang="en-US" sz="2000"/>
              <a:t>So you can buy any bikes you want</a:t>
            </a:r>
          </a:p>
          <a:p>
            <a:r>
              <a:rPr lang="en-US" sz="2000"/>
              <a:t>The tips is to go in fast mode – race against time – click on the cloud and scroll untill you see fast credit</a:t>
            </a: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1791999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C51D753-E022-7B40-B40B-BBAA1E020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8574FA9-8DB8-794B-9FD6-F350D4AC1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sponsor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DACC69-EA72-CD4F-AFB0-951794240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4572002"/>
            <a:ext cx="10261600" cy="12029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/>
              <a:t>I would recommend you for your first race the monster energy yamaha 250 f</a:t>
            </a:r>
          </a:p>
        </p:txBody>
      </p:sp>
    </p:spTree>
    <p:extLst>
      <p:ext uri="{BB962C8B-B14F-4D97-AF65-F5344CB8AC3E}">
        <p14:creationId xmlns:p14="http://schemas.microsoft.com/office/powerpoint/2010/main" val="2332018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AB66A3-B4C3-134F-A603-C3C6B67C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bad point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49CF8A9-0582-B74A-959D-31981A7CA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045" y="1675227"/>
            <a:ext cx="7811909" cy="439419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40E427D-117B-C744-86AC-E58B72E4FA7E}"/>
              </a:ext>
            </a:extLst>
          </p:cNvPr>
          <p:cNvSpPr txBox="1"/>
          <p:nvPr/>
        </p:nvSpPr>
        <p:spPr>
          <a:xfrm>
            <a:off x="12245" y="1807028"/>
            <a:ext cx="3144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/>
              <a:t>The bad point is that the game is a little hard and the  race are too long</a:t>
            </a: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1245306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5A5AC34-FACE-4A45-81C0-2E8AE6773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The good points</a:t>
            </a:r>
            <a:endParaRPr lang="fr-FR" sz="36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2D0B-9312-A143-8B84-019B471F7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en-US" sz="3600"/>
              <a:t>The game as hight quality physic </a:t>
            </a:r>
          </a:p>
          <a:p>
            <a:r>
              <a:rPr lang="en-US" sz="3600"/>
              <a:t>And it as many bikes and they all exist in real life</a:t>
            </a:r>
            <a:endParaRPr lang="fr-FR" sz="36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03CCD6AF-D908-8843-A034-C057F078B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998" y="1782981"/>
            <a:ext cx="5815856" cy="436189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599161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8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Hey guy</vt:lpstr>
      <vt:lpstr>How many time I play in a week</vt:lpstr>
      <vt:lpstr>All the things im going to tell you about the game </vt:lpstr>
      <vt:lpstr>How to whip like a boss </vt:lpstr>
      <vt:lpstr>The best way you can make money in MX</vt:lpstr>
      <vt:lpstr>sponsor</vt:lpstr>
      <vt:lpstr>The bad point</vt:lpstr>
      <vt:lpstr>The good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Hey guy</dc:title>
  <dc:creator>agiguere31 agiguere31</dc:creator>
  <cp:lastModifiedBy>agiguere31 agiguere31</cp:lastModifiedBy>
  <cp:revision>2</cp:revision>
  <dcterms:created xsi:type="dcterms:W3CDTF">2021-10-06T15:32:59Z</dcterms:created>
  <dcterms:modified xsi:type="dcterms:W3CDTF">2021-10-12T17:59:55Z</dcterms:modified>
</cp:coreProperties>
</file>